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2"/>
  </p:notesMasterIdLst>
  <p:sldIdLst>
    <p:sldId id="301" r:id="rId2"/>
    <p:sldId id="277" r:id="rId3"/>
    <p:sldId id="528" r:id="rId4"/>
    <p:sldId id="529" r:id="rId5"/>
    <p:sldId id="498" r:id="rId6"/>
    <p:sldId id="497" r:id="rId7"/>
    <p:sldId id="499" r:id="rId8"/>
    <p:sldId id="501" r:id="rId9"/>
    <p:sldId id="500" r:id="rId10"/>
    <p:sldId id="503" r:id="rId11"/>
    <p:sldId id="502" r:id="rId12"/>
    <p:sldId id="322" r:id="rId13"/>
    <p:sldId id="323" r:id="rId14"/>
    <p:sldId id="324" r:id="rId15"/>
    <p:sldId id="325" r:id="rId16"/>
    <p:sldId id="327" r:id="rId17"/>
    <p:sldId id="328" r:id="rId18"/>
    <p:sldId id="329" r:id="rId19"/>
    <p:sldId id="530" r:id="rId20"/>
    <p:sldId id="309" r:id="rId21"/>
    <p:sldId id="310" r:id="rId22"/>
    <p:sldId id="504" r:id="rId23"/>
    <p:sldId id="505" r:id="rId24"/>
    <p:sldId id="315" r:id="rId25"/>
    <p:sldId id="316" r:id="rId26"/>
    <p:sldId id="506" r:id="rId27"/>
    <p:sldId id="317" r:id="rId28"/>
    <p:sldId id="318" r:id="rId29"/>
    <p:sldId id="510" r:id="rId30"/>
    <p:sldId id="511" r:id="rId31"/>
    <p:sldId id="512" r:id="rId32"/>
    <p:sldId id="303" r:id="rId33"/>
    <p:sldId id="304" r:id="rId34"/>
    <p:sldId id="513" r:id="rId35"/>
    <p:sldId id="306" r:id="rId36"/>
    <p:sldId id="311" r:id="rId37"/>
    <p:sldId id="312" r:id="rId38"/>
    <p:sldId id="514" r:id="rId39"/>
    <p:sldId id="515" r:id="rId40"/>
    <p:sldId id="516" r:id="rId41"/>
    <p:sldId id="278" r:id="rId42"/>
    <p:sldId id="313" r:id="rId43"/>
    <p:sldId id="314" r:id="rId44"/>
    <p:sldId id="518" r:id="rId45"/>
    <p:sldId id="520" r:id="rId46"/>
    <p:sldId id="521" r:id="rId47"/>
    <p:sldId id="519" r:id="rId48"/>
    <p:sldId id="526" r:id="rId49"/>
    <p:sldId id="527" r:id="rId50"/>
    <p:sldId id="509"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FF3300"/>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2" autoAdjust="0"/>
    <p:restoredTop sz="94660"/>
  </p:normalViewPr>
  <p:slideViewPr>
    <p:cSldViewPr>
      <p:cViewPr varScale="1">
        <p:scale>
          <a:sx n="65" d="100"/>
          <a:sy n="65" d="100"/>
        </p:scale>
        <p:origin x="1518"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5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EFB4B0-1E67-4425-87E5-E302BDCB13EE}"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s-MX"/>
        </a:p>
      </dgm:t>
    </dgm:pt>
    <dgm:pt modelId="{A063D8A8-777B-45C9-934B-5D481705B612}">
      <dgm:prSet phldrT="[Texto]"/>
      <dgm:spPr/>
      <dgm:t>
        <a:bodyPr/>
        <a:lstStyle/>
        <a:p>
          <a:r>
            <a:rPr lang="es-MX" dirty="0"/>
            <a:t>Diseño Algorítmico</a:t>
          </a:r>
        </a:p>
      </dgm:t>
    </dgm:pt>
    <dgm:pt modelId="{15B08998-F339-491B-87CF-9D2A8C531D77}" type="parTrans" cxnId="{F2102388-7818-405B-8E8D-AC580F634748}">
      <dgm:prSet/>
      <dgm:spPr/>
      <dgm:t>
        <a:bodyPr/>
        <a:lstStyle/>
        <a:p>
          <a:endParaRPr lang="es-MX"/>
        </a:p>
      </dgm:t>
    </dgm:pt>
    <dgm:pt modelId="{C155BB3F-50DF-4A1F-B8B2-5BCED709D044}" type="sibTrans" cxnId="{F2102388-7818-405B-8E8D-AC580F634748}">
      <dgm:prSet/>
      <dgm:spPr/>
      <dgm:t>
        <a:bodyPr/>
        <a:lstStyle/>
        <a:p>
          <a:endParaRPr lang="es-MX"/>
        </a:p>
      </dgm:t>
    </dgm:pt>
    <dgm:pt modelId="{C88E9BE8-AE8A-4ED8-8062-8690772FB907}">
      <dgm:prSet phldrT="[Texto]"/>
      <dgm:spPr/>
      <dgm:t>
        <a:bodyPr/>
        <a:lstStyle/>
        <a:p>
          <a:r>
            <a:rPr lang="es-MX">
              <a:latin typeface="Arial Black" panose="020B0A04020102020204" pitchFamily="34" charset="0"/>
            </a:rPr>
            <a:t>Pseudocódigo</a:t>
          </a:r>
          <a:endParaRPr lang="es-MX" dirty="0">
            <a:latin typeface="Arial Black" panose="020B0A04020102020204" pitchFamily="34" charset="0"/>
          </a:endParaRPr>
        </a:p>
      </dgm:t>
    </dgm:pt>
    <dgm:pt modelId="{FCC28E86-B03C-4D13-BD89-E7249514AEFC}" type="parTrans" cxnId="{7D6C079F-FBA1-4E62-93A8-695E5E1A3E01}">
      <dgm:prSet/>
      <dgm:spPr/>
      <dgm:t>
        <a:bodyPr/>
        <a:lstStyle/>
        <a:p>
          <a:endParaRPr lang="es-MX"/>
        </a:p>
      </dgm:t>
    </dgm:pt>
    <dgm:pt modelId="{158F01D4-D845-4E0A-A500-3A1B3E82DD64}" type="sibTrans" cxnId="{7D6C079F-FBA1-4E62-93A8-695E5E1A3E01}">
      <dgm:prSet/>
      <dgm:spPr/>
      <dgm:t>
        <a:bodyPr/>
        <a:lstStyle/>
        <a:p>
          <a:endParaRPr lang="es-MX"/>
        </a:p>
      </dgm:t>
    </dgm:pt>
    <dgm:pt modelId="{09F5DE46-BAF7-4D99-8BB3-B2EEC3BD1D3C}">
      <dgm:prSet phldrT="[Texto]"/>
      <dgm:spPr/>
      <dgm:t>
        <a:bodyPr/>
        <a:lstStyle/>
        <a:p>
          <a:r>
            <a:rPr lang="es-MX">
              <a:latin typeface="Arial Black" panose="020B0A04020102020204" pitchFamily="34" charset="0"/>
            </a:rPr>
            <a:t>Diagramas de flujo</a:t>
          </a:r>
          <a:endParaRPr lang="es-MX" dirty="0">
            <a:latin typeface="Arial Black" panose="020B0A04020102020204" pitchFamily="34" charset="0"/>
          </a:endParaRPr>
        </a:p>
      </dgm:t>
    </dgm:pt>
    <dgm:pt modelId="{24D50D15-05CF-4283-86D6-74A73FC64B99}" type="parTrans" cxnId="{526B5700-9657-406A-932B-1068A213AD42}">
      <dgm:prSet/>
      <dgm:spPr/>
      <dgm:t>
        <a:bodyPr/>
        <a:lstStyle/>
        <a:p>
          <a:endParaRPr lang="es-MX"/>
        </a:p>
      </dgm:t>
    </dgm:pt>
    <dgm:pt modelId="{A184CF04-4C74-40E6-AFD1-960A5858F6BE}" type="sibTrans" cxnId="{526B5700-9657-406A-932B-1068A213AD42}">
      <dgm:prSet/>
      <dgm:spPr/>
      <dgm:t>
        <a:bodyPr/>
        <a:lstStyle/>
        <a:p>
          <a:endParaRPr lang="es-MX"/>
        </a:p>
      </dgm:t>
    </dgm:pt>
    <dgm:pt modelId="{F4E4FAAB-970A-4B0B-BFE2-7EF94677A37D}">
      <dgm:prSet phldrT="[Texto]"/>
      <dgm:spPr/>
      <dgm:t>
        <a:bodyPr/>
        <a:lstStyle/>
        <a:p>
          <a:r>
            <a:rPr lang="es-MX" dirty="0"/>
            <a:t>Introducción a la Programación</a:t>
          </a:r>
        </a:p>
      </dgm:t>
    </dgm:pt>
    <dgm:pt modelId="{6FCAACC8-285D-4547-A5B1-B0C4DF8193D6}" type="parTrans" cxnId="{446576D3-F5F6-4B2C-A92B-722AD2836317}">
      <dgm:prSet/>
      <dgm:spPr/>
      <dgm:t>
        <a:bodyPr/>
        <a:lstStyle/>
        <a:p>
          <a:endParaRPr lang="es-MX"/>
        </a:p>
      </dgm:t>
    </dgm:pt>
    <dgm:pt modelId="{599958F5-55D1-45BD-85E2-93A3C379BF74}" type="sibTrans" cxnId="{446576D3-F5F6-4B2C-A92B-722AD2836317}">
      <dgm:prSet/>
      <dgm:spPr/>
      <dgm:t>
        <a:bodyPr/>
        <a:lstStyle/>
        <a:p>
          <a:endParaRPr lang="es-MX"/>
        </a:p>
      </dgm:t>
    </dgm:pt>
    <dgm:pt modelId="{55680190-726D-434B-9C6C-B396742AD5F0}">
      <dgm:prSet phldrT="[Texto]"/>
      <dgm:spPr/>
      <dgm:t>
        <a:bodyPr/>
        <a:lstStyle/>
        <a:p>
          <a:r>
            <a:rPr lang="es-MX">
              <a:latin typeface="Arial Black" panose="020B0A04020102020204" pitchFamily="34" charset="0"/>
            </a:rPr>
            <a:t>Conceptos básicos.</a:t>
          </a:r>
          <a:endParaRPr lang="es-MX" dirty="0">
            <a:latin typeface="Arial Black" panose="020B0A04020102020204" pitchFamily="34" charset="0"/>
          </a:endParaRPr>
        </a:p>
      </dgm:t>
    </dgm:pt>
    <dgm:pt modelId="{A7E7FFF2-2088-4A3E-826E-69623551000E}" type="parTrans" cxnId="{5514BB6E-6E15-446E-95F8-EBE0701F909E}">
      <dgm:prSet/>
      <dgm:spPr/>
      <dgm:t>
        <a:bodyPr/>
        <a:lstStyle/>
        <a:p>
          <a:endParaRPr lang="es-MX"/>
        </a:p>
      </dgm:t>
    </dgm:pt>
    <dgm:pt modelId="{13D4278E-CB7F-4D04-9EAD-18E48726CDB0}" type="sibTrans" cxnId="{5514BB6E-6E15-446E-95F8-EBE0701F909E}">
      <dgm:prSet/>
      <dgm:spPr/>
      <dgm:t>
        <a:bodyPr/>
        <a:lstStyle/>
        <a:p>
          <a:endParaRPr lang="es-MX"/>
        </a:p>
      </dgm:t>
    </dgm:pt>
    <dgm:pt modelId="{BAFB3124-2F3D-4794-9122-7CBBDA7C3775}">
      <dgm:prSet phldrT="[Texto]"/>
      <dgm:spPr/>
      <dgm:t>
        <a:bodyPr/>
        <a:lstStyle/>
        <a:p>
          <a:r>
            <a:rPr lang="es-MX" dirty="0"/>
            <a:t>Control de Flujo</a:t>
          </a:r>
        </a:p>
      </dgm:t>
    </dgm:pt>
    <dgm:pt modelId="{E2C67386-CBEA-4AE7-B0A0-85D23FF15BFF}" type="parTrans" cxnId="{B6D48DC6-6F8F-4182-ACE1-13B02A997DC0}">
      <dgm:prSet/>
      <dgm:spPr/>
      <dgm:t>
        <a:bodyPr/>
        <a:lstStyle/>
        <a:p>
          <a:endParaRPr lang="es-MX"/>
        </a:p>
      </dgm:t>
    </dgm:pt>
    <dgm:pt modelId="{6D0B71C7-F5CA-455F-A62E-8FF53A819DA7}" type="sibTrans" cxnId="{B6D48DC6-6F8F-4182-ACE1-13B02A997DC0}">
      <dgm:prSet/>
      <dgm:spPr/>
      <dgm:t>
        <a:bodyPr/>
        <a:lstStyle/>
        <a:p>
          <a:endParaRPr lang="es-MX"/>
        </a:p>
      </dgm:t>
    </dgm:pt>
    <dgm:pt modelId="{A10676B5-9D68-4A12-8B04-3569A674C45B}">
      <dgm:prSet phldrT="[Texto]"/>
      <dgm:spPr/>
      <dgm:t>
        <a:bodyPr/>
        <a:lstStyle/>
        <a:p>
          <a:r>
            <a:rPr lang="es-ES">
              <a:latin typeface="Arial Black" panose="020B0A04020102020204" pitchFamily="34" charset="0"/>
            </a:rPr>
            <a:t>Estructuras selectivas: simple, doble y</a:t>
          </a:r>
          <a:endParaRPr lang="es-MX" dirty="0">
            <a:latin typeface="Arial Black" panose="020B0A04020102020204" pitchFamily="34" charset="0"/>
          </a:endParaRPr>
        </a:p>
      </dgm:t>
    </dgm:pt>
    <dgm:pt modelId="{2FB332B1-1FF1-4A0C-AEE2-3160516BEF15}" type="parTrans" cxnId="{0E2D806B-0454-4FFB-97D7-A897F15FD95C}">
      <dgm:prSet/>
      <dgm:spPr/>
      <dgm:t>
        <a:bodyPr/>
        <a:lstStyle/>
        <a:p>
          <a:endParaRPr lang="es-MX"/>
        </a:p>
      </dgm:t>
    </dgm:pt>
    <dgm:pt modelId="{5F29D2E0-EE26-4D9E-A30F-D2130D117C8E}" type="sibTrans" cxnId="{0E2D806B-0454-4FFB-97D7-A897F15FD95C}">
      <dgm:prSet/>
      <dgm:spPr/>
      <dgm:t>
        <a:bodyPr/>
        <a:lstStyle/>
        <a:p>
          <a:endParaRPr lang="es-MX"/>
        </a:p>
      </dgm:t>
    </dgm:pt>
    <dgm:pt modelId="{A78989A3-0CF1-4BF5-BFFD-DFC62AEB0367}">
      <dgm:prSet/>
      <dgm:spPr/>
      <dgm:t>
        <a:bodyPr/>
        <a:lstStyle/>
        <a:p>
          <a:r>
            <a:rPr lang="es-ES">
              <a:latin typeface="Arial Black" panose="020B0A04020102020204" pitchFamily="34" charset="0"/>
            </a:rPr>
            <a:t>Características del lenguaje de programación.</a:t>
          </a:r>
          <a:endParaRPr lang="es-MX" dirty="0">
            <a:latin typeface="Arial Black" panose="020B0A04020102020204" pitchFamily="34" charset="0"/>
          </a:endParaRPr>
        </a:p>
      </dgm:t>
    </dgm:pt>
    <dgm:pt modelId="{87CF494F-89BA-4450-838B-714608BAC172}" type="parTrans" cxnId="{22AD04CF-BC4C-4B14-947A-FBE2A4A568D1}">
      <dgm:prSet/>
      <dgm:spPr/>
      <dgm:t>
        <a:bodyPr/>
        <a:lstStyle/>
        <a:p>
          <a:endParaRPr lang="es-MX"/>
        </a:p>
      </dgm:t>
    </dgm:pt>
    <dgm:pt modelId="{F4233120-3939-469E-BAE4-BA68B1CEA1DA}" type="sibTrans" cxnId="{22AD04CF-BC4C-4B14-947A-FBE2A4A568D1}">
      <dgm:prSet/>
      <dgm:spPr/>
      <dgm:t>
        <a:bodyPr/>
        <a:lstStyle/>
        <a:p>
          <a:endParaRPr lang="es-MX"/>
        </a:p>
      </dgm:t>
    </dgm:pt>
    <dgm:pt modelId="{54AA71E6-5189-4F5F-A901-A328CC69C163}">
      <dgm:prSet/>
      <dgm:spPr/>
      <dgm:t>
        <a:bodyPr/>
        <a:lstStyle/>
        <a:p>
          <a:r>
            <a:rPr lang="es-ES">
              <a:latin typeface="Arial Black" panose="020B0A04020102020204" pitchFamily="34" charset="0"/>
            </a:rPr>
            <a:t>Estructura básica de un programa.</a:t>
          </a:r>
          <a:endParaRPr lang="es-MX" dirty="0">
            <a:latin typeface="Arial Black" panose="020B0A04020102020204" pitchFamily="34" charset="0"/>
          </a:endParaRPr>
        </a:p>
      </dgm:t>
    </dgm:pt>
    <dgm:pt modelId="{9C1FD98A-168E-4393-B11E-7E2BDEC06BF5}" type="parTrans" cxnId="{3E62E346-EE64-4536-BE6C-95DEEBE6EDC2}">
      <dgm:prSet/>
      <dgm:spPr/>
      <dgm:t>
        <a:bodyPr/>
        <a:lstStyle/>
        <a:p>
          <a:endParaRPr lang="es-MX"/>
        </a:p>
      </dgm:t>
    </dgm:pt>
    <dgm:pt modelId="{7F123379-A9AF-4C82-A9A1-9CA061796798}" type="sibTrans" cxnId="{3E62E346-EE64-4536-BE6C-95DEEBE6EDC2}">
      <dgm:prSet/>
      <dgm:spPr/>
      <dgm:t>
        <a:bodyPr/>
        <a:lstStyle/>
        <a:p>
          <a:endParaRPr lang="es-MX"/>
        </a:p>
      </dgm:t>
    </dgm:pt>
    <dgm:pt modelId="{50BD4404-A4E4-4AD3-8A17-C832AA000271}">
      <dgm:prSet/>
      <dgm:spPr/>
      <dgm:t>
        <a:bodyPr/>
        <a:lstStyle/>
        <a:p>
          <a:r>
            <a:rPr lang="es-ES">
              <a:latin typeface="Arial Black" panose="020B0A04020102020204" pitchFamily="34" charset="0"/>
            </a:rPr>
            <a:t>Elementos del lenguaje: tipos de datos, </a:t>
          </a:r>
          <a:r>
            <a:rPr lang="es-MX">
              <a:latin typeface="Arial Black" panose="020B0A04020102020204" pitchFamily="34" charset="0"/>
            </a:rPr>
            <a:t>literales, constantes, variables, identificadores </a:t>
          </a:r>
          <a:r>
            <a:rPr lang="es-ES">
              <a:latin typeface="Arial Black" panose="020B0A04020102020204" pitchFamily="34" charset="0"/>
            </a:rPr>
            <a:t>parámetros, operadores y salida de datos.</a:t>
          </a:r>
          <a:endParaRPr lang="es-MX" dirty="0">
            <a:latin typeface="Arial Black" panose="020B0A04020102020204" pitchFamily="34" charset="0"/>
          </a:endParaRPr>
        </a:p>
      </dgm:t>
    </dgm:pt>
    <dgm:pt modelId="{C03A4A27-C6F5-4D59-B4F6-4F24E857CCD4}" type="parTrans" cxnId="{63C802D2-50AD-49C8-A356-225011F3C4F2}">
      <dgm:prSet/>
      <dgm:spPr/>
      <dgm:t>
        <a:bodyPr/>
        <a:lstStyle/>
        <a:p>
          <a:endParaRPr lang="es-MX"/>
        </a:p>
      </dgm:t>
    </dgm:pt>
    <dgm:pt modelId="{9F66E8D5-4497-4375-B93A-D099CA0A9A80}" type="sibTrans" cxnId="{63C802D2-50AD-49C8-A356-225011F3C4F2}">
      <dgm:prSet/>
      <dgm:spPr/>
      <dgm:t>
        <a:bodyPr/>
        <a:lstStyle/>
        <a:p>
          <a:endParaRPr lang="es-MX"/>
        </a:p>
      </dgm:t>
    </dgm:pt>
    <dgm:pt modelId="{8FCC19D4-74E5-4FDA-9A2B-94ED7BD2462A}">
      <dgm:prSet/>
      <dgm:spPr/>
      <dgm:t>
        <a:bodyPr/>
        <a:lstStyle/>
        <a:p>
          <a:r>
            <a:rPr lang="es-MX">
              <a:latin typeface="Arial Black" panose="020B0A04020102020204" pitchFamily="34" charset="0"/>
            </a:rPr>
            <a:t>múltiple.</a:t>
          </a:r>
        </a:p>
      </dgm:t>
    </dgm:pt>
    <dgm:pt modelId="{D26B5024-8100-48D1-9AF5-B75C2B86BBAF}" type="parTrans" cxnId="{A17C088F-5925-40C3-9782-E5705ABB2AED}">
      <dgm:prSet/>
      <dgm:spPr/>
      <dgm:t>
        <a:bodyPr/>
        <a:lstStyle/>
        <a:p>
          <a:endParaRPr lang="es-MX"/>
        </a:p>
      </dgm:t>
    </dgm:pt>
    <dgm:pt modelId="{40D0CA53-DB36-427F-B671-11310810093C}" type="sibTrans" cxnId="{A17C088F-5925-40C3-9782-E5705ABB2AED}">
      <dgm:prSet/>
      <dgm:spPr/>
      <dgm:t>
        <a:bodyPr/>
        <a:lstStyle/>
        <a:p>
          <a:endParaRPr lang="es-MX"/>
        </a:p>
      </dgm:t>
    </dgm:pt>
    <dgm:pt modelId="{DE367404-CF98-468F-B287-2A03A34B1D76}">
      <dgm:prSet/>
      <dgm:spPr/>
      <dgm:t>
        <a:bodyPr/>
        <a:lstStyle/>
        <a:p>
          <a:r>
            <a:rPr lang="es-ES">
              <a:latin typeface="Arial Black" panose="020B0A04020102020204" pitchFamily="34" charset="0"/>
            </a:rPr>
            <a:t>Estructuras iterativas: repetir mientras, hasta, </a:t>
          </a:r>
          <a:r>
            <a:rPr lang="es-MX">
              <a:latin typeface="Arial Black" panose="020B0A04020102020204" pitchFamily="34" charset="0"/>
            </a:rPr>
            <a:t>desde.</a:t>
          </a:r>
          <a:endParaRPr lang="es-MX" dirty="0">
            <a:latin typeface="Arial Black" panose="020B0A04020102020204" pitchFamily="34" charset="0"/>
          </a:endParaRPr>
        </a:p>
      </dgm:t>
    </dgm:pt>
    <dgm:pt modelId="{E3F16FE9-4068-42C5-866F-C80382C3CFE2}" type="parTrans" cxnId="{947FD0A5-9458-4497-AAC5-833096DE7B9C}">
      <dgm:prSet/>
      <dgm:spPr/>
      <dgm:t>
        <a:bodyPr/>
        <a:lstStyle/>
        <a:p>
          <a:endParaRPr lang="es-MX"/>
        </a:p>
      </dgm:t>
    </dgm:pt>
    <dgm:pt modelId="{71AE14A8-44EE-4960-977A-DDA9BB2E1DAD}" type="sibTrans" cxnId="{947FD0A5-9458-4497-AAC5-833096DE7B9C}">
      <dgm:prSet/>
      <dgm:spPr/>
      <dgm:t>
        <a:bodyPr/>
        <a:lstStyle/>
        <a:p>
          <a:endParaRPr lang="es-MX"/>
        </a:p>
      </dgm:t>
    </dgm:pt>
    <dgm:pt modelId="{0F76D541-96DE-4E0F-B06C-3F862FD3E822}" type="pres">
      <dgm:prSet presAssocID="{48EFB4B0-1E67-4425-87E5-E302BDCB13EE}" presName="linearFlow" presStyleCnt="0">
        <dgm:presLayoutVars>
          <dgm:dir/>
          <dgm:animLvl val="lvl"/>
          <dgm:resizeHandles/>
        </dgm:presLayoutVars>
      </dgm:prSet>
      <dgm:spPr/>
    </dgm:pt>
    <dgm:pt modelId="{A34EA66C-9B52-40F3-9B3E-F3BC11BAE5D0}" type="pres">
      <dgm:prSet presAssocID="{A063D8A8-777B-45C9-934B-5D481705B612}" presName="compositeNode" presStyleCnt="0">
        <dgm:presLayoutVars>
          <dgm:bulletEnabled val="1"/>
        </dgm:presLayoutVars>
      </dgm:prSet>
      <dgm:spPr/>
    </dgm:pt>
    <dgm:pt modelId="{B844B8B6-71D1-4185-8A0D-0401DD279112}" type="pres">
      <dgm:prSet presAssocID="{A063D8A8-777B-45C9-934B-5D481705B612}"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a de decisiones con relleno sólido"/>
        </a:ext>
      </dgm:extLst>
    </dgm:pt>
    <dgm:pt modelId="{87C46577-3AB6-43E4-84D8-C65A8F79C53B}" type="pres">
      <dgm:prSet presAssocID="{A063D8A8-777B-45C9-934B-5D481705B612}" presName="childNode" presStyleLbl="node1" presStyleIdx="0" presStyleCnt="3">
        <dgm:presLayoutVars>
          <dgm:bulletEnabled val="1"/>
        </dgm:presLayoutVars>
      </dgm:prSet>
      <dgm:spPr/>
    </dgm:pt>
    <dgm:pt modelId="{A2CEEDFD-CAC4-4F96-8BCF-CAEF45833CAC}" type="pres">
      <dgm:prSet presAssocID="{A063D8A8-777B-45C9-934B-5D481705B612}" presName="parentNode" presStyleLbl="revTx" presStyleIdx="0" presStyleCnt="3">
        <dgm:presLayoutVars>
          <dgm:chMax val="0"/>
          <dgm:bulletEnabled val="1"/>
        </dgm:presLayoutVars>
      </dgm:prSet>
      <dgm:spPr/>
    </dgm:pt>
    <dgm:pt modelId="{3B7600C5-5640-4FFD-AAEC-963F21CFE25C}" type="pres">
      <dgm:prSet presAssocID="{C155BB3F-50DF-4A1F-B8B2-5BCED709D044}" presName="sibTrans" presStyleCnt="0"/>
      <dgm:spPr/>
    </dgm:pt>
    <dgm:pt modelId="{21D13682-7560-419F-A20E-DF14F4B1740D}" type="pres">
      <dgm:prSet presAssocID="{F4E4FAAB-970A-4B0B-BFE2-7EF94677A37D}" presName="compositeNode" presStyleCnt="0">
        <dgm:presLayoutVars>
          <dgm:bulletEnabled val="1"/>
        </dgm:presLayoutVars>
      </dgm:prSet>
      <dgm:spPr/>
    </dgm:pt>
    <dgm:pt modelId="{66E0BBDD-802E-4C07-A09A-CF34E41E4AC9}" type="pres">
      <dgm:prSet presAssocID="{F4E4FAAB-970A-4B0B-BFE2-7EF94677A37D}" presName="imag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Ábaco con relleno sólido"/>
        </a:ext>
      </dgm:extLst>
    </dgm:pt>
    <dgm:pt modelId="{0C631868-619A-4101-A200-60159E928583}" type="pres">
      <dgm:prSet presAssocID="{F4E4FAAB-970A-4B0B-BFE2-7EF94677A37D}" presName="childNode" presStyleLbl="node1" presStyleIdx="1" presStyleCnt="3" custLinFactNeighborX="-335" custLinFactNeighborY="-246">
        <dgm:presLayoutVars>
          <dgm:bulletEnabled val="1"/>
        </dgm:presLayoutVars>
      </dgm:prSet>
      <dgm:spPr/>
    </dgm:pt>
    <dgm:pt modelId="{96FF6173-D639-4536-ACCF-EE034AF7D00D}" type="pres">
      <dgm:prSet presAssocID="{F4E4FAAB-970A-4B0B-BFE2-7EF94677A37D}" presName="parentNode" presStyleLbl="revTx" presStyleIdx="1" presStyleCnt="3">
        <dgm:presLayoutVars>
          <dgm:chMax val="0"/>
          <dgm:bulletEnabled val="1"/>
        </dgm:presLayoutVars>
      </dgm:prSet>
      <dgm:spPr/>
    </dgm:pt>
    <dgm:pt modelId="{6637188E-1C47-41B9-8BEF-743B9747AD86}" type="pres">
      <dgm:prSet presAssocID="{599958F5-55D1-45BD-85E2-93A3C379BF74}" presName="sibTrans" presStyleCnt="0"/>
      <dgm:spPr/>
    </dgm:pt>
    <dgm:pt modelId="{583C83D1-A23D-491A-9FF3-E89A00389699}" type="pres">
      <dgm:prSet presAssocID="{BAFB3124-2F3D-4794-9122-7CBBDA7C3775}" presName="compositeNode" presStyleCnt="0">
        <dgm:presLayoutVars>
          <dgm:bulletEnabled val="1"/>
        </dgm:presLayoutVars>
      </dgm:prSet>
      <dgm:spPr/>
    </dgm:pt>
    <dgm:pt modelId="{45C166B5-95A5-41C8-ACF1-A91C3DA48343}" type="pres">
      <dgm:prSet presAssocID="{BAFB3124-2F3D-4794-9122-7CBBDA7C3775}" presName="imag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lujo de trabajo con relleno sólido"/>
        </a:ext>
      </dgm:extLst>
    </dgm:pt>
    <dgm:pt modelId="{E38A7549-DEA4-4C02-A374-899293BD8A59}" type="pres">
      <dgm:prSet presAssocID="{BAFB3124-2F3D-4794-9122-7CBBDA7C3775}" presName="childNode" presStyleLbl="node1" presStyleIdx="2" presStyleCnt="3">
        <dgm:presLayoutVars>
          <dgm:bulletEnabled val="1"/>
        </dgm:presLayoutVars>
      </dgm:prSet>
      <dgm:spPr/>
    </dgm:pt>
    <dgm:pt modelId="{8E1D104B-1E66-4E86-82BC-735EAC71293E}" type="pres">
      <dgm:prSet presAssocID="{BAFB3124-2F3D-4794-9122-7CBBDA7C3775}" presName="parentNode" presStyleLbl="revTx" presStyleIdx="2" presStyleCnt="3">
        <dgm:presLayoutVars>
          <dgm:chMax val="0"/>
          <dgm:bulletEnabled val="1"/>
        </dgm:presLayoutVars>
      </dgm:prSet>
      <dgm:spPr/>
    </dgm:pt>
  </dgm:ptLst>
  <dgm:cxnLst>
    <dgm:cxn modelId="{526B5700-9657-406A-932B-1068A213AD42}" srcId="{A063D8A8-777B-45C9-934B-5D481705B612}" destId="{09F5DE46-BAF7-4D99-8BB3-B2EEC3BD1D3C}" srcOrd="1" destOrd="0" parTransId="{24D50D15-05CF-4283-86D6-74A73FC64B99}" sibTransId="{A184CF04-4C74-40E6-AFD1-960A5858F6BE}"/>
    <dgm:cxn modelId="{B2047701-14D4-43D8-A4A4-9CFDC91C8447}" type="presOf" srcId="{54AA71E6-5189-4F5F-A901-A328CC69C163}" destId="{0C631868-619A-4101-A200-60159E928583}" srcOrd="0" destOrd="2" presId="urn:microsoft.com/office/officeart/2005/8/layout/hList2"/>
    <dgm:cxn modelId="{0D0FBC07-B6B2-4388-92FD-775F7AA74310}" type="presOf" srcId="{C88E9BE8-AE8A-4ED8-8062-8690772FB907}" destId="{87C46577-3AB6-43E4-84D8-C65A8F79C53B}" srcOrd="0" destOrd="0" presId="urn:microsoft.com/office/officeart/2005/8/layout/hList2"/>
    <dgm:cxn modelId="{0CD34618-2EFF-4918-B557-06857BC028C1}" type="presOf" srcId="{A78989A3-0CF1-4BF5-BFFD-DFC62AEB0367}" destId="{0C631868-619A-4101-A200-60159E928583}" srcOrd="0" destOrd="1" presId="urn:microsoft.com/office/officeart/2005/8/layout/hList2"/>
    <dgm:cxn modelId="{3E62E346-EE64-4536-BE6C-95DEEBE6EDC2}" srcId="{F4E4FAAB-970A-4B0B-BFE2-7EF94677A37D}" destId="{54AA71E6-5189-4F5F-A901-A328CC69C163}" srcOrd="2" destOrd="0" parTransId="{9C1FD98A-168E-4393-B11E-7E2BDEC06BF5}" sibTransId="{7F123379-A9AF-4C82-A9A1-9CA061796798}"/>
    <dgm:cxn modelId="{0E2D806B-0454-4FFB-97D7-A897F15FD95C}" srcId="{BAFB3124-2F3D-4794-9122-7CBBDA7C3775}" destId="{A10676B5-9D68-4A12-8B04-3569A674C45B}" srcOrd="0" destOrd="0" parTransId="{2FB332B1-1FF1-4A0C-AEE2-3160516BEF15}" sibTransId="{5F29D2E0-EE26-4D9E-A30F-D2130D117C8E}"/>
    <dgm:cxn modelId="{5514BB6E-6E15-446E-95F8-EBE0701F909E}" srcId="{F4E4FAAB-970A-4B0B-BFE2-7EF94677A37D}" destId="{55680190-726D-434B-9C6C-B396742AD5F0}" srcOrd="0" destOrd="0" parTransId="{A7E7FFF2-2088-4A3E-826E-69623551000E}" sibTransId="{13D4278E-CB7F-4D04-9EAD-18E48726CDB0}"/>
    <dgm:cxn modelId="{6D86EC54-1854-4F64-8EFD-E5AE0044ED45}" type="presOf" srcId="{A10676B5-9D68-4A12-8B04-3569A674C45B}" destId="{E38A7549-DEA4-4C02-A374-899293BD8A59}" srcOrd="0" destOrd="0" presId="urn:microsoft.com/office/officeart/2005/8/layout/hList2"/>
    <dgm:cxn modelId="{88E9935A-59C1-4FCC-8BCC-908B8E29F8DC}" type="presOf" srcId="{A063D8A8-777B-45C9-934B-5D481705B612}" destId="{A2CEEDFD-CAC4-4F96-8BCF-CAEF45833CAC}" srcOrd="0" destOrd="0" presId="urn:microsoft.com/office/officeart/2005/8/layout/hList2"/>
    <dgm:cxn modelId="{7F2BB07D-A095-43D4-85DD-62C517C87C80}" type="presOf" srcId="{F4E4FAAB-970A-4B0B-BFE2-7EF94677A37D}" destId="{96FF6173-D639-4536-ACCF-EE034AF7D00D}" srcOrd="0" destOrd="0" presId="urn:microsoft.com/office/officeart/2005/8/layout/hList2"/>
    <dgm:cxn modelId="{D315D680-3F6F-4F2C-87C9-DBA4D76E6606}" type="presOf" srcId="{48EFB4B0-1E67-4425-87E5-E302BDCB13EE}" destId="{0F76D541-96DE-4E0F-B06C-3F862FD3E822}" srcOrd="0" destOrd="0" presId="urn:microsoft.com/office/officeart/2005/8/layout/hList2"/>
    <dgm:cxn modelId="{F2102388-7818-405B-8E8D-AC580F634748}" srcId="{48EFB4B0-1E67-4425-87E5-E302BDCB13EE}" destId="{A063D8A8-777B-45C9-934B-5D481705B612}" srcOrd="0" destOrd="0" parTransId="{15B08998-F339-491B-87CF-9D2A8C531D77}" sibTransId="{C155BB3F-50DF-4A1F-B8B2-5BCED709D044}"/>
    <dgm:cxn modelId="{A17C088F-5925-40C3-9782-E5705ABB2AED}" srcId="{BAFB3124-2F3D-4794-9122-7CBBDA7C3775}" destId="{8FCC19D4-74E5-4FDA-9A2B-94ED7BD2462A}" srcOrd="1" destOrd="0" parTransId="{D26B5024-8100-48D1-9AF5-B75C2B86BBAF}" sibTransId="{40D0CA53-DB36-427F-B671-11310810093C}"/>
    <dgm:cxn modelId="{7D6C079F-FBA1-4E62-93A8-695E5E1A3E01}" srcId="{A063D8A8-777B-45C9-934B-5D481705B612}" destId="{C88E9BE8-AE8A-4ED8-8062-8690772FB907}" srcOrd="0" destOrd="0" parTransId="{FCC28E86-B03C-4D13-BD89-E7249514AEFC}" sibTransId="{158F01D4-D845-4E0A-A500-3A1B3E82DD64}"/>
    <dgm:cxn modelId="{947FD0A5-9458-4497-AAC5-833096DE7B9C}" srcId="{BAFB3124-2F3D-4794-9122-7CBBDA7C3775}" destId="{DE367404-CF98-468F-B287-2A03A34B1D76}" srcOrd="2" destOrd="0" parTransId="{E3F16FE9-4068-42C5-866F-C80382C3CFE2}" sibTransId="{71AE14A8-44EE-4960-977A-DDA9BB2E1DAD}"/>
    <dgm:cxn modelId="{B6D48DC6-6F8F-4182-ACE1-13B02A997DC0}" srcId="{48EFB4B0-1E67-4425-87E5-E302BDCB13EE}" destId="{BAFB3124-2F3D-4794-9122-7CBBDA7C3775}" srcOrd="2" destOrd="0" parTransId="{E2C67386-CBEA-4AE7-B0A0-85D23FF15BFF}" sibTransId="{6D0B71C7-F5CA-455F-A62E-8FF53A819DA7}"/>
    <dgm:cxn modelId="{E180FDCB-5493-4D9B-A5AF-E2791D7725EA}" type="presOf" srcId="{8FCC19D4-74E5-4FDA-9A2B-94ED7BD2462A}" destId="{E38A7549-DEA4-4C02-A374-899293BD8A59}" srcOrd="0" destOrd="1" presId="urn:microsoft.com/office/officeart/2005/8/layout/hList2"/>
    <dgm:cxn modelId="{22AD04CF-BC4C-4B14-947A-FBE2A4A568D1}" srcId="{F4E4FAAB-970A-4B0B-BFE2-7EF94677A37D}" destId="{A78989A3-0CF1-4BF5-BFFD-DFC62AEB0367}" srcOrd="1" destOrd="0" parTransId="{87CF494F-89BA-4450-838B-714608BAC172}" sibTransId="{F4233120-3939-469E-BAE4-BA68B1CEA1DA}"/>
    <dgm:cxn modelId="{63C802D2-50AD-49C8-A356-225011F3C4F2}" srcId="{F4E4FAAB-970A-4B0B-BFE2-7EF94677A37D}" destId="{50BD4404-A4E4-4AD3-8A17-C832AA000271}" srcOrd="3" destOrd="0" parTransId="{C03A4A27-C6F5-4D59-B4F6-4F24E857CCD4}" sibTransId="{9F66E8D5-4497-4375-B93A-D099CA0A9A80}"/>
    <dgm:cxn modelId="{446576D3-F5F6-4B2C-A92B-722AD2836317}" srcId="{48EFB4B0-1E67-4425-87E5-E302BDCB13EE}" destId="{F4E4FAAB-970A-4B0B-BFE2-7EF94677A37D}" srcOrd="1" destOrd="0" parTransId="{6FCAACC8-285D-4547-A5B1-B0C4DF8193D6}" sibTransId="{599958F5-55D1-45BD-85E2-93A3C379BF74}"/>
    <dgm:cxn modelId="{B371D7D5-2C58-438B-8F6C-778286F1CF55}" type="presOf" srcId="{DE367404-CF98-468F-B287-2A03A34B1D76}" destId="{E38A7549-DEA4-4C02-A374-899293BD8A59}" srcOrd="0" destOrd="2" presId="urn:microsoft.com/office/officeart/2005/8/layout/hList2"/>
    <dgm:cxn modelId="{AD8833D9-DB89-44E5-A9E5-04F2596954B2}" type="presOf" srcId="{55680190-726D-434B-9C6C-B396742AD5F0}" destId="{0C631868-619A-4101-A200-60159E928583}" srcOrd="0" destOrd="0" presId="urn:microsoft.com/office/officeart/2005/8/layout/hList2"/>
    <dgm:cxn modelId="{4ACA56E0-C1BA-41B6-A7D7-EB9E540B1E7C}" type="presOf" srcId="{BAFB3124-2F3D-4794-9122-7CBBDA7C3775}" destId="{8E1D104B-1E66-4E86-82BC-735EAC71293E}" srcOrd="0" destOrd="0" presId="urn:microsoft.com/office/officeart/2005/8/layout/hList2"/>
    <dgm:cxn modelId="{A2CE06EF-B25A-4AD1-8B64-FA97354EF57B}" type="presOf" srcId="{09F5DE46-BAF7-4D99-8BB3-B2EEC3BD1D3C}" destId="{87C46577-3AB6-43E4-84D8-C65A8F79C53B}" srcOrd="0" destOrd="1" presId="urn:microsoft.com/office/officeart/2005/8/layout/hList2"/>
    <dgm:cxn modelId="{31AE7FF1-2898-4BAB-B9FE-715D32462765}" type="presOf" srcId="{50BD4404-A4E4-4AD3-8A17-C832AA000271}" destId="{0C631868-619A-4101-A200-60159E928583}" srcOrd="0" destOrd="3" presId="urn:microsoft.com/office/officeart/2005/8/layout/hList2"/>
    <dgm:cxn modelId="{B047F18B-2103-4EE3-BCBC-B67EC9CEDBC4}" type="presParOf" srcId="{0F76D541-96DE-4E0F-B06C-3F862FD3E822}" destId="{A34EA66C-9B52-40F3-9B3E-F3BC11BAE5D0}" srcOrd="0" destOrd="0" presId="urn:microsoft.com/office/officeart/2005/8/layout/hList2"/>
    <dgm:cxn modelId="{B1AAB4BB-3D08-4ACB-B20F-4019360646C6}" type="presParOf" srcId="{A34EA66C-9B52-40F3-9B3E-F3BC11BAE5D0}" destId="{B844B8B6-71D1-4185-8A0D-0401DD279112}" srcOrd="0" destOrd="0" presId="urn:microsoft.com/office/officeart/2005/8/layout/hList2"/>
    <dgm:cxn modelId="{2490B79A-8312-46CC-ACE9-F24FC4241347}" type="presParOf" srcId="{A34EA66C-9B52-40F3-9B3E-F3BC11BAE5D0}" destId="{87C46577-3AB6-43E4-84D8-C65A8F79C53B}" srcOrd="1" destOrd="0" presId="urn:microsoft.com/office/officeart/2005/8/layout/hList2"/>
    <dgm:cxn modelId="{D4CBEC46-AE2E-47F9-A571-05480E26205F}" type="presParOf" srcId="{A34EA66C-9B52-40F3-9B3E-F3BC11BAE5D0}" destId="{A2CEEDFD-CAC4-4F96-8BCF-CAEF45833CAC}" srcOrd="2" destOrd="0" presId="urn:microsoft.com/office/officeart/2005/8/layout/hList2"/>
    <dgm:cxn modelId="{07D81660-ADA9-4750-912F-74A2DD124E9D}" type="presParOf" srcId="{0F76D541-96DE-4E0F-B06C-3F862FD3E822}" destId="{3B7600C5-5640-4FFD-AAEC-963F21CFE25C}" srcOrd="1" destOrd="0" presId="urn:microsoft.com/office/officeart/2005/8/layout/hList2"/>
    <dgm:cxn modelId="{649C0C5C-E88E-43EC-BDD2-065CE26DBE72}" type="presParOf" srcId="{0F76D541-96DE-4E0F-B06C-3F862FD3E822}" destId="{21D13682-7560-419F-A20E-DF14F4B1740D}" srcOrd="2" destOrd="0" presId="urn:microsoft.com/office/officeart/2005/8/layout/hList2"/>
    <dgm:cxn modelId="{6C0655A4-7947-407D-8B30-907E969C35A2}" type="presParOf" srcId="{21D13682-7560-419F-A20E-DF14F4B1740D}" destId="{66E0BBDD-802E-4C07-A09A-CF34E41E4AC9}" srcOrd="0" destOrd="0" presId="urn:microsoft.com/office/officeart/2005/8/layout/hList2"/>
    <dgm:cxn modelId="{6719863B-222C-411F-A67A-31F5B60B4402}" type="presParOf" srcId="{21D13682-7560-419F-A20E-DF14F4B1740D}" destId="{0C631868-619A-4101-A200-60159E928583}" srcOrd="1" destOrd="0" presId="urn:microsoft.com/office/officeart/2005/8/layout/hList2"/>
    <dgm:cxn modelId="{5F95B466-0AF5-49C2-8FC4-386D1DE6BD7F}" type="presParOf" srcId="{21D13682-7560-419F-A20E-DF14F4B1740D}" destId="{96FF6173-D639-4536-ACCF-EE034AF7D00D}" srcOrd="2" destOrd="0" presId="urn:microsoft.com/office/officeart/2005/8/layout/hList2"/>
    <dgm:cxn modelId="{D194A70C-B537-4936-943F-747E5A0BFA85}" type="presParOf" srcId="{0F76D541-96DE-4E0F-B06C-3F862FD3E822}" destId="{6637188E-1C47-41B9-8BEF-743B9747AD86}" srcOrd="3" destOrd="0" presId="urn:microsoft.com/office/officeart/2005/8/layout/hList2"/>
    <dgm:cxn modelId="{0294E636-34CC-4B50-84CB-555C5D9305C3}" type="presParOf" srcId="{0F76D541-96DE-4E0F-B06C-3F862FD3E822}" destId="{583C83D1-A23D-491A-9FF3-E89A00389699}" srcOrd="4" destOrd="0" presId="urn:microsoft.com/office/officeart/2005/8/layout/hList2"/>
    <dgm:cxn modelId="{C739CA93-101D-4AA3-932B-3D2BE3F16319}" type="presParOf" srcId="{583C83D1-A23D-491A-9FF3-E89A00389699}" destId="{45C166B5-95A5-41C8-ACF1-A91C3DA48343}" srcOrd="0" destOrd="0" presId="urn:microsoft.com/office/officeart/2005/8/layout/hList2"/>
    <dgm:cxn modelId="{41A6203E-33DF-4DE2-8C4C-A3FC31E98EED}" type="presParOf" srcId="{583C83D1-A23D-491A-9FF3-E89A00389699}" destId="{E38A7549-DEA4-4C02-A374-899293BD8A59}" srcOrd="1" destOrd="0" presId="urn:microsoft.com/office/officeart/2005/8/layout/hList2"/>
    <dgm:cxn modelId="{E3610BA9-5FB7-425C-B018-8DDC5660D237}" type="presParOf" srcId="{583C83D1-A23D-491A-9FF3-E89A00389699}" destId="{8E1D104B-1E66-4E86-82BC-735EAC71293E}"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EFB4B0-1E67-4425-87E5-E302BDCB13EE}"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s-MX"/>
        </a:p>
      </dgm:t>
    </dgm:pt>
    <dgm:pt modelId="{A063D8A8-777B-45C9-934B-5D481705B612}">
      <dgm:prSet phldrT="[Texto]"/>
      <dgm:spPr/>
      <dgm:t>
        <a:bodyPr/>
        <a:lstStyle/>
        <a:p>
          <a:r>
            <a:rPr lang="es-MX" dirty="0"/>
            <a:t>Organización de datos</a:t>
          </a:r>
        </a:p>
      </dgm:t>
    </dgm:pt>
    <dgm:pt modelId="{15B08998-F339-491B-87CF-9D2A8C531D77}" type="parTrans" cxnId="{F2102388-7818-405B-8E8D-AC580F634748}">
      <dgm:prSet/>
      <dgm:spPr/>
      <dgm:t>
        <a:bodyPr/>
        <a:lstStyle/>
        <a:p>
          <a:endParaRPr lang="es-MX"/>
        </a:p>
      </dgm:t>
    </dgm:pt>
    <dgm:pt modelId="{C155BB3F-50DF-4A1F-B8B2-5BCED709D044}" type="sibTrans" cxnId="{F2102388-7818-405B-8E8D-AC580F634748}">
      <dgm:prSet/>
      <dgm:spPr/>
      <dgm:t>
        <a:bodyPr/>
        <a:lstStyle/>
        <a:p>
          <a:endParaRPr lang="es-MX"/>
        </a:p>
      </dgm:t>
    </dgm:pt>
    <dgm:pt modelId="{C88E9BE8-AE8A-4ED8-8062-8690772FB907}">
      <dgm:prSet phldrT="[Texto]"/>
      <dgm:spPr/>
      <dgm:t>
        <a:bodyPr/>
        <a:lstStyle/>
        <a:p>
          <a:r>
            <a:rPr lang="es-MX" dirty="0">
              <a:latin typeface="Arial Black" panose="020B0A04020102020204" pitchFamily="34" charset="0"/>
            </a:rPr>
            <a:t>Arreglos</a:t>
          </a:r>
        </a:p>
      </dgm:t>
    </dgm:pt>
    <dgm:pt modelId="{FCC28E86-B03C-4D13-BD89-E7249514AEFC}" type="parTrans" cxnId="{7D6C079F-FBA1-4E62-93A8-695E5E1A3E01}">
      <dgm:prSet/>
      <dgm:spPr/>
      <dgm:t>
        <a:bodyPr/>
        <a:lstStyle/>
        <a:p>
          <a:endParaRPr lang="es-MX"/>
        </a:p>
      </dgm:t>
    </dgm:pt>
    <dgm:pt modelId="{158F01D4-D845-4E0A-A500-3A1B3E82DD64}" type="sibTrans" cxnId="{7D6C079F-FBA1-4E62-93A8-695E5E1A3E01}">
      <dgm:prSet/>
      <dgm:spPr/>
      <dgm:t>
        <a:bodyPr/>
        <a:lstStyle/>
        <a:p>
          <a:endParaRPr lang="es-MX"/>
        </a:p>
      </dgm:t>
    </dgm:pt>
    <dgm:pt modelId="{F4E4FAAB-970A-4B0B-BFE2-7EF94677A37D}">
      <dgm:prSet phldrT="[Texto]"/>
      <dgm:spPr/>
      <dgm:t>
        <a:bodyPr/>
        <a:lstStyle/>
        <a:p>
          <a:r>
            <a:rPr lang="es-MX" dirty="0"/>
            <a:t>Modularidad</a:t>
          </a:r>
        </a:p>
      </dgm:t>
    </dgm:pt>
    <dgm:pt modelId="{6FCAACC8-285D-4547-A5B1-B0C4DF8193D6}" type="parTrans" cxnId="{446576D3-F5F6-4B2C-A92B-722AD2836317}">
      <dgm:prSet/>
      <dgm:spPr/>
      <dgm:t>
        <a:bodyPr/>
        <a:lstStyle/>
        <a:p>
          <a:endParaRPr lang="es-MX"/>
        </a:p>
      </dgm:t>
    </dgm:pt>
    <dgm:pt modelId="{599958F5-55D1-45BD-85E2-93A3C379BF74}" type="sibTrans" cxnId="{446576D3-F5F6-4B2C-A92B-722AD2836317}">
      <dgm:prSet/>
      <dgm:spPr/>
      <dgm:t>
        <a:bodyPr/>
        <a:lstStyle/>
        <a:p>
          <a:endParaRPr lang="es-MX"/>
        </a:p>
      </dgm:t>
    </dgm:pt>
    <dgm:pt modelId="{55680190-726D-434B-9C6C-B396742AD5F0}">
      <dgm:prSet phldrT="[Texto]"/>
      <dgm:spPr/>
      <dgm:t>
        <a:bodyPr/>
        <a:lstStyle/>
        <a:p>
          <a:endParaRPr lang="es-MX" dirty="0">
            <a:latin typeface="Arial Black" panose="020B0A04020102020204" pitchFamily="34" charset="0"/>
          </a:endParaRPr>
        </a:p>
      </dgm:t>
    </dgm:pt>
    <dgm:pt modelId="{A7E7FFF2-2088-4A3E-826E-69623551000E}" type="parTrans" cxnId="{5514BB6E-6E15-446E-95F8-EBE0701F909E}">
      <dgm:prSet/>
      <dgm:spPr/>
      <dgm:t>
        <a:bodyPr/>
        <a:lstStyle/>
        <a:p>
          <a:endParaRPr lang="es-MX"/>
        </a:p>
      </dgm:t>
    </dgm:pt>
    <dgm:pt modelId="{13D4278E-CB7F-4D04-9EAD-18E48726CDB0}" type="sibTrans" cxnId="{5514BB6E-6E15-446E-95F8-EBE0701F909E}">
      <dgm:prSet/>
      <dgm:spPr/>
      <dgm:t>
        <a:bodyPr/>
        <a:lstStyle/>
        <a:p>
          <a:endParaRPr lang="es-MX"/>
        </a:p>
      </dgm:t>
    </dgm:pt>
    <dgm:pt modelId="{BAFB3124-2F3D-4794-9122-7CBBDA7C3775}">
      <dgm:prSet phldrT="[Texto]"/>
      <dgm:spPr/>
      <dgm:t>
        <a:bodyPr/>
        <a:lstStyle/>
        <a:p>
          <a:endParaRPr lang="es-MX" dirty="0"/>
        </a:p>
      </dgm:t>
    </dgm:pt>
    <dgm:pt modelId="{E2C67386-CBEA-4AE7-B0A0-85D23FF15BFF}" type="parTrans" cxnId="{B6D48DC6-6F8F-4182-ACE1-13B02A997DC0}">
      <dgm:prSet/>
      <dgm:spPr/>
      <dgm:t>
        <a:bodyPr/>
        <a:lstStyle/>
        <a:p>
          <a:endParaRPr lang="es-MX"/>
        </a:p>
      </dgm:t>
    </dgm:pt>
    <dgm:pt modelId="{6D0B71C7-F5CA-455F-A62E-8FF53A819DA7}" type="sibTrans" cxnId="{B6D48DC6-6F8F-4182-ACE1-13B02A997DC0}">
      <dgm:prSet/>
      <dgm:spPr/>
      <dgm:t>
        <a:bodyPr/>
        <a:lstStyle/>
        <a:p>
          <a:endParaRPr lang="es-MX"/>
        </a:p>
      </dgm:t>
    </dgm:pt>
    <dgm:pt modelId="{A9673D0F-DBC5-400C-A27D-28C9FB63CF88}">
      <dgm:prSet/>
      <dgm:spPr/>
      <dgm:t>
        <a:bodyPr/>
        <a:lstStyle/>
        <a:p>
          <a:r>
            <a:rPr lang="es-MX" dirty="0">
              <a:latin typeface="Arial Black" panose="020B0A04020102020204" pitchFamily="34" charset="0"/>
            </a:rPr>
            <a:t>Unidimensionales</a:t>
          </a:r>
        </a:p>
      </dgm:t>
    </dgm:pt>
    <dgm:pt modelId="{63749BF1-C34C-44B5-B0E7-A0605ECCEE92}" type="parTrans" cxnId="{C77B4DF3-45F9-4ECE-8E75-5DCF79CE3DEB}">
      <dgm:prSet/>
      <dgm:spPr/>
      <dgm:t>
        <a:bodyPr/>
        <a:lstStyle/>
        <a:p>
          <a:endParaRPr lang="es-MX"/>
        </a:p>
      </dgm:t>
    </dgm:pt>
    <dgm:pt modelId="{8BF4BA97-DF3D-48B2-96F4-73E7A09593F7}" type="sibTrans" cxnId="{C77B4DF3-45F9-4ECE-8E75-5DCF79CE3DEB}">
      <dgm:prSet/>
      <dgm:spPr/>
      <dgm:t>
        <a:bodyPr/>
        <a:lstStyle/>
        <a:p>
          <a:endParaRPr lang="es-MX"/>
        </a:p>
      </dgm:t>
    </dgm:pt>
    <dgm:pt modelId="{586AC5F8-847C-42EE-BB22-43771591AD89}">
      <dgm:prSet/>
      <dgm:spPr/>
      <dgm:t>
        <a:bodyPr/>
        <a:lstStyle/>
        <a:p>
          <a:r>
            <a:rPr lang="es-MX" dirty="0">
              <a:latin typeface="Arial Black" panose="020B0A04020102020204" pitchFamily="34" charset="0"/>
            </a:rPr>
            <a:t> Multidimensionales</a:t>
          </a:r>
        </a:p>
      </dgm:t>
    </dgm:pt>
    <dgm:pt modelId="{3785C04D-1FAB-4CD8-A5EE-B87A7E97C774}" type="parTrans" cxnId="{CDC44E92-805D-42F9-A2D0-694BC8A4E671}">
      <dgm:prSet/>
      <dgm:spPr/>
      <dgm:t>
        <a:bodyPr/>
        <a:lstStyle/>
        <a:p>
          <a:endParaRPr lang="es-MX"/>
        </a:p>
      </dgm:t>
    </dgm:pt>
    <dgm:pt modelId="{1C9B8EB8-CCB8-4B76-9A40-56EA55932857}" type="sibTrans" cxnId="{CDC44E92-805D-42F9-A2D0-694BC8A4E671}">
      <dgm:prSet/>
      <dgm:spPr/>
      <dgm:t>
        <a:bodyPr/>
        <a:lstStyle/>
        <a:p>
          <a:endParaRPr lang="es-MX"/>
        </a:p>
      </dgm:t>
    </dgm:pt>
    <dgm:pt modelId="{85DE84C6-CCE4-4CEB-A1AF-E76E09030792}">
      <dgm:prSet/>
      <dgm:spPr/>
      <dgm:t>
        <a:bodyPr/>
        <a:lstStyle/>
        <a:p>
          <a:r>
            <a:rPr lang="es-ES" dirty="0">
              <a:latin typeface="Arial Black" panose="020B0A04020102020204" pitchFamily="34" charset="0"/>
            </a:rPr>
            <a:t>Funciones</a:t>
          </a:r>
          <a:endParaRPr lang="es-MX" dirty="0">
            <a:latin typeface="Arial Black" panose="020B0A04020102020204" pitchFamily="34" charset="0"/>
          </a:endParaRPr>
        </a:p>
      </dgm:t>
    </dgm:pt>
    <dgm:pt modelId="{7D9255DC-F2DD-4195-9389-593189210057}" type="parTrans" cxnId="{C5569BFE-625D-49FF-A069-17ACADC96554}">
      <dgm:prSet/>
      <dgm:spPr/>
      <dgm:t>
        <a:bodyPr/>
        <a:lstStyle/>
        <a:p>
          <a:endParaRPr lang="es-MX"/>
        </a:p>
      </dgm:t>
    </dgm:pt>
    <dgm:pt modelId="{95E734CD-5375-4B35-81C7-499CA2F8D880}" type="sibTrans" cxnId="{C5569BFE-625D-49FF-A069-17ACADC96554}">
      <dgm:prSet/>
      <dgm:spPr/>
      <dgm:t>
        <a:bodyPr/>
        <a:lstStyle/>
        <a:p>
          <a:endParaRPr lang="es-MX"/>
        </a:p>
      </dgm:t>
    </dgm:pt>
    <dgm:pt modelId="{0F76D541-96DE-4E0F-B06C-3F862FD3E822}" type="pres">
      <dgm:prSet presAssocID="{48EFB4B0-1E67-4425-87E5-E302BDCB13EE}" presName="linearFlow" presStyleCnt="0">
        <dgm:presLayoutVars>
          <dgm:dir/>
          <dgm:animLvl val="lvl"/>
          <dgm:resizeHandles/>
        </dgm:presLayoutVars>
      </dgm:prSet>
      <dgm:spPr/>
    </dgm:pt>
    <dgm:pt modelId="{A34EA66C-9B52-40F3-9B3E-F3BC11BAE5D0}" type="pres">
      <dgm:prSet presAssocID="{A063D8A8-777B-45C9-934B-5D481705B612}" presName="compositeNode" presStyleCnt="0">
        <dgm:presLayoutVars>
          <dgm:bulletEnabled val="1"/>
        </dgm:presLayoutVars>
      </dgm:prSet>
      <dgm:spPr/>
    </dgm:pt>
    <dgm:pt modelId="{B844B8B6-71D1-4185-8A0D-0401DD279112}" type="pres">
      <dgm:prSet presAssocID="{A063D8A8-777B-45C9-934B-5D481705B612}"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bla de decisiones con relleno sólido"/>
        </a:ext>
      </dgm:extLst>
    </dgm:pt>
    <dgm:pt modelId="{87C46577-3AB6-43E4-84D8-C65A8F79C53B}" type="pres">
      <dgm:prSet presAssocID="{A063D8A8-777B-45C9-934B-5D481705B612}" presName="childNode" presStyleLbl="node1" presStyleIdx="0" presStyleCnt="3">
        <dgm:presLayoutVars>
          <dgm:bulletEnabled val="1"/>
        </dgm:presLayoutVars>
      </dgm:prSet>
      <dgm:spPr/>
    </dgm:pt>
    <dgm:pt modelId="{A2CEEDFD-CAC4-4F96-8BCF-CAEF45833CAC}" type="pres">
      <dgm:prSet presAssocID="{A063D8A8-777B-45C9-934B-5D481705B612}" presName="parentNode" presStyleLbl="revTx" presStyleIdx="0" presStyleCnt="3">
        <dgm:presLayoutVars>
          <dgm:chMax val="0"/>
          <dgm:bulletEnabled val="1"/>
        </dgm:presLayoutVars>
      </dgm:prSet>
      <dgm:spPr/>
    </dgm:pt>
    <dgm:pt modelId="{3B7600C5-5640-4FFD-AAEC-963F21CFE25C}" type="pres">
      <dgm:prSet presAssocID="{C155BB3F-50DF-4A1F-B8B2-5BCED709D044}" presName="sibTrans" presStyleCnt="0"/>
      <dgm:spPr/>
    </dgm:pt>
    <dgm:pt modelId="{21D13682-7560-419F-A20E-DF14F4B1740D}" type="pres">
      <dgm:prSet presAssocID="{F4E4FAAB-970A-4B0B-BFE2-7EF94677A37D}" presName="compositeNode" presStyleCnt="0">
        <dgm:presLayoutVars>
          <dgm:bulletEnabled val="1"/>
        </dgm:presLayoutVars>
      </dgm:prSet>
      <dgm:spPr/>
    </dgm:pt>
    <dgm:pt modelId="{66E0BBDD-802E-4C07-A09A-CF34E41E4AC9}" type="pres">
      <dgm:prSet presAssocID="{F4E4FAAB-970A-4B0B-BFE2-7EF94677A37D}" presName="imag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Ábaco con relleno sólido"/>
        </a:ext>
      </dgm:extLst>
    </dgm:pt>
    <dgm:pt modelId="{0C631868-619A-4101-A200-60159E928583}" type="pres">
      <dgm:prSet presAssocID="{F4E4FAAB-970A-4B0B-BFE2-7EF94677A37D}" presName="childNode" presStyleLbl="node1" presStyleIdx="1" presStyleCnt="3" custLinFactNeighborX="-335" custLinFactNeighborY="-246">
        <dgm:presLayoutVars>
          <dgm:bulletEnabled val="1"/>
        </dgm:presLayoutVars>
      </dgm:prSet>
      <dgm:spPr/>
    </dgm:pt>
    <dgm:pt modelId="{96FF6173-D639-4536-ACCF-EE034AF7D00D}" type="pres">
      <dgm:prSet presAssocID="{F4E4FAAB-970A-4B0B-BFE2-7EF94677A37D}" presName="parentNode" presStyleLbl="revTx" presStyleIdx="1" presStyleCnt="3">
        <dgm:presLayoutVars>
          <dgm:chMax val="0"/>
          <dgm:bulletEnabled val="1"/>
        </dgm:presLayoutVars>
      </dgm:prSet>
      <dgm:spPr/>
    </dgm:pt>
    <dgm:pt modelId="{6637188E-1C47-41B9-8BEF-743B9747AD86}" type="pres">
      <dgm:prSet presAssocID="{599958F5-55D1-45BD-85E2-93A3C379BF74}" presName="sibTrans" presStyleCnt="0"/>
      <dgm:spPr/>
    </dgm:pt>
    <dgm:pt modelId="{583C83D1-A23D-491A-9FF3-E89A00389699}" type="pres">
      <dgm:prSet presAssocID="{BAFB3124-2F3D-4794-9122-7CBBDA7C3775}" presName="compositeNode" presStyleCnt="0">
        <dgm:presLayoutVars>
          <dgm:bulletEnabled val="1"/>
        </dgm:presLayoutVars>
      </dgm:prSet>
      <dgm:spPr/>
    </dgm:pt>
    <dgm:pt modelId="{45C166B5-95A5-41C8-ACF1-A91C3DA48343}" type="pres">
      <dgm:prSet presAssocID="{BAFB3124-2F3D-4794-9122-7CBBDA7C3775}" presName="imag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lujo de trabajo con relleno sólido"/>
        </a:ext>
      </dgm:extLst>
    </dgm:pt>
    <dgm:pt modelId="{E38A7549-DEA4-4C02-A374-899293BD8A59}" type="pres">
      <dgm:prSet presAssocID="{BAFB3124-2F3D-4794-9122-7CBBDA7C3775}" presName="childNode" presStyleLbl="node1" presStyleIdx="2" presStyleCnt="3">
        <dgm:presLayoutVars>
          <dgm:bulletEnabled val="1"/>
        </dgm:presLayoutVars>
      </dgm:prSet>
      <dgm:spPr/>
    </dgm:pt>
    <dgm:pt modelId="{8E1D104B-1E66-4E86-82BC-735EAC71293E}" type="pres">
      <dgm:prSet presAssocID="{BAFB3124-2F3D-4794-9122-7CBBDA7C3775}" presName="parentNode" presStyleLbl="revTx" presStyleIdx="2" presStyleCnt="3">
        <dgm:presLayoutVars>
          <dgm:chMax val="0"/>
          <dgm:bulletEnabled val="1"/>
        </dgm:presLayoutVars>
      </dgm:prSet>
      <dgm:spPr/>
    </dgm:pt>
  </dgm:ptLst>
  <dgm:cxnLst>
    <dgm:cxn modelId="{0D0FBC07-B6B2-4388-92FD-775F7AA74310}" type="presOf" srcId="{C88E9BE8-AE8A-4ED8-8062-8690772FB907}" destId="{87C46577-3AB6-43E4-84D8-C65A8F79C53B}" srcOrd="0" destOrd="0" presId="urn:microsoft.com/office/officeart/2005/8/layout/hList2"/>
    <dgm:cxn modelId="{5514BB6E-6E15-446E-95F8-EBE0701F909E}" srcId="{F4E4FAAB-970A-4B0B-BFE2-7EF94677A37D}" destId="{55680190-726D-434B-9C6C-B396742AD5F0}" srcOrd="0" destOrd="0" parTransId="{A7E7FFF2-2088-4A3E-826E-69623551000E}" sibTransId="{13D4278E-CB7F-4D04-9EAD-18E48726CDB0}"/>
    <dgm:cxn modelId="{88E9935A-59C1-4FCC-8BCC-908B8E29F8DC}" type="presOf" srcId="{A063D8A8-777B-45C9-934B-5D481705B612}" destId="{A2CEEDFD-CAC4-4F96-8BCF-CAEF45833CAC}" srcOrd="0" destOrd="0" presId="urn:microsoft.com/office/officeart/2005/8/layout/hList2"/>
    <dgm:cxn modelId="{87C4157C-52C5-42D2-B78C-C58F9F1AA976}" type="presOf" srcId="{586AC5F8-847C-42EE-BB22-43771591AD89}" destId="{87C46577-3AB6-43E4-84D8-C65A8F79C53B}" srcOrd="0" destOrd="2" presId="urn:microsoft.com/office/officeart/2005/8/layout/hList2"/>
    <dgm:cxn modelId="{7F2BB07D-A095-43D4-85DD-62C517C87C80}" type="presOf" srcId="{F4E4FAAB-970A-4B0B-BFE2-7EF94677A37D}" destId="{96FF6173-D639-4536-ACCF-EE034AF7D00D}" srcOrd="0" destOrd="0" presId="urn:microsoft.com/office/officeart/2005/8/layout/hList2"/>
    <dgm:cxn modelId="{D315D680-3F6F-4F2C-87C9-DBA4D76E6606}" type="presOf" srcId="{48EFB4B0-1E67-4425-87E5-E302BDCB13EE}" destId="{0F76D541-96DE-4E0F-B06C-3F862FD3E822}" srcOrd="0" destOrd="0" presId="urn:microsoft.com/office/officeart/2005/8/layout/hList2"/>
    <dgm:cxn modelId="{F2102388-7818-405B-8E8D-AC580F634748}" srcId="{48EFB4B0-1E67-4425-87E5-E302BDCB13EE}" destId="{A063D8A8-777B-45C9-934B-5D481705B612}" srcOrd="0" destOrd="0" parTransId="{15B08998-F339-491B-87CF-9D2A8C531D77}" sibTransId="{C155BB3F-50DF-4A1F-B8B2-5BCED709D044}"/>
    <dgm:cxn modelId="{CDC44E92-805D-42F9-A2D0-694BC8A4E671}" srcId="{A063D8A8-777B-45C9-934B-5D481705B612}" destId="{586AC5F8-847C-42EE-BB22-43771591AD89}" srcOrd="2" destOrd="0" parTransId="{3785C04D-1FAB-4CD8-A5EE-B87A7E97C774}" sibTransId="{1C9B8EB8-CCB8-4B76-9A40-56EA55932857}"/>
    <dgm:cxn modelId="{E9C0A89D-1A5F-44E4-B157-ED94E3E45AA5}" type="presOf" srcId="{85DE84C6-CCE4-4CEB-A1AF-E76E09030792}" destId="{0C631868-619A-4101-A200-60159E928583}" srcOrd="0" destOrd="1" presId="urn:microsoft.com/office/officeart/2005/8/layout/hList2"/>
    <dgm:cxn modelId="{7D6C079F-FBA1-4E62-93A8-695E5E1A3E01}" srcId="{A063D8A8-777B-45C9-934B-5D481705B612}" destId="{C88E9BE8-AE8A-4ED8-8062-8690772FB907}" srcOrd="0" destOrd="0" parTransId="{FCC28E86-B03C-4D13-BD89-E7249514AEFC}" sibTransId="{158F01D4-D845-4E0A-A500-3A1B3E82DD64}"/>
    <dgm:cxn modelId="{B6D48DC6-6F8F-4182-ACE1-13B02A997DC0}" srcId="{48EFB4B0-1E67-4425-87E5-E302BDCB13EE}" destId="{BAFB3124-2F3D-4794-9122-7CBBDA7C3775}" srcOrd="2" destOrd="0" parTransId="{E2C67386-CBEA-4AE7-B0A0-85D23FF15BFF}" sibTransId="{6D0B71C7-F5CA-455F-A62E-8FF53A819DA7}"/>
    <dgm:cxn modelId="{446576D3-F5F6-4B2C-A92B-722AD2836317}" srcId="{48EFB4B0-1E67-4425-87E5-E302BDCB13EE}" destId="{F4E4FAAB-970A-4B0B-BFE2-7EF94677A37D}" srcOrd="1" destOrd="0" parTransId="{6FCAACC8-285D-4547-A5B1-B0C4DF8193D6}" sibTransId="{599958F5-55D1-45BD-85E2-93A3C379BF74}"/>
    <dgm:cxn modelId="{AD8833D9-DB89-44E5-A9E5-04F2596954B2}" type="presOf" srcId="{55680190-726D-434B-9C6C-B396742AD5F0}" destId="{0C631868-619A-4101-A200-60159E928583}" srcOrd="0" destOrd="0" presId="urn:microsoft.com/office/officeart/2005/8/layout/hList2"/>
    <dgm:cxn modelId="{4ACA56E0-C1BA-41B6-A7D7-EB9E540B1E7C}" type="presOf" srcId="{BAFB3124-2F3D-4794-9122-7CBBDA7C3775}" destId="{8E1D104B-1E66-4E86-82BC-735EAC71293E}" srcOrd="0" destOrd="0" presId="urn:microsoft.com/office/officeart/2005/8/layout/hList2"/>
    <dgm:cxn modelId="{C77B4DF3-45F9-4ECE-8E75-5DCF79CE3DEB}" srcId="{A063D8A8-777B-45C9-934B-5D481705B612}" destId="{A9673D0F-DBC5-400C-A27D-28C9FB63CF88}" srcOrd="1" destOrd="0" parTransId="{63749BF1-C34C-44B5-B0E7-A0605ECCEE92}" sibTransId="{8BF4BA97-DF3D-48B2-96F4-73E7A09593F7}"/>
    <dgm:cxn modelId="{49DECAF5-3BC3-421B-A4F8-B5F480C38E09}" type="presOf" srcId="{A9673D0F-DBC5-400C-A27D-28C9FB63CF88}" destId="{87C46577-3AB6-43E4-84D8-C65A8F79C53B}" srcOrd="0" destOrd="1" presId="urn:microsoft.com/office/officeart/2005/8/layout/hList2"/>
    <dgm:cxn modelId="{C5569BFE-625D-49FF-A069-17ACADC96554}" srcId="{F4E4FAAB-970A-4B0B-BFE2-7EF94677A37D}" destId="{85DE84C6-CCE4-4CEB-A1AF-E76E09030792}" srcOrd="1" destOrd="0" parTransId="{7D9255DC-F2DD-4195-9389-593189210057}" sibTransId="{95E734CD-5375-4B35-81C7-499CA2F8D880}"/>
    <dgm:cxn modelId="{B047F18B-2103-4EE3-BCBC-B67EC9CEDBC4}" type="presParOf" srcId="{0F76D541-96DE-4E0F-B06C-3F862FD3E822}" destId="{A34EA66C-9B52-40F3-9B3E-F3BC11BAE5D0}" srcOrd="0" destOrd="0" presId="urn:microsoft.com/office/officeart/2005/8/layout/hList2"/>
    <dgm:cxn modelId="{B1AAB4BB-3D08-4ACB-B20F-4019360646C6}" type="presParOf" srcId="{A34EA66C-9B52-40F3-9B3E-F3BC11BAE5D0}" destId="{B844B8B6-71D1-4185-8A0D-0401DD279112}" srcOrd="0" destOrd="0" presId="urn:microsoft.com/office/officeart/2005/8/layout/hList2"/>
    <dgm:cxn modelId="{2490B79A-8312-46CC-ACE9-F24FC4241347}" type="presParOf" srcId="{A34EA66C-9B52-40F3-9B3E-F3BC11BAE5D0}" destId="{87C46577-3AB6-43E4-84D8-C65A8F79C53B}" srcOrd="1" destOrd="0" presId="urn:microsoft.com/office/officeart/2005/8/layout/hList2"/>
    <dgm:cxn modelId="{D4CBEC46-AE2E-47F9-A571-05480E26205F}" type="presParOf" srcId="{A34EA66C-9B52-40F3-9B3E-F3BC11BAE5D0}" destId="{A2CEEDFD-CAC4-4F96-8BCF-CAEF45833CAC}" srcOrd="2" destOrd="0" presId="urn:microsoft.com/office/officeart/2005/8/layout/hList2"/>
    <dgm:cxn modelId="{07D81660-ADA9-4750-912F-74A2DD124E9D}" type="presParOf" srcId="{0F76D541-96DE-4E0F-B06C-3F862FD3E822}" destId="{3B7600C5-5640-4FFD-AAEC-963F21CFE25C}" srcOrd="1" destOrd="0" presId="urn:microsoft.com/office/officeart/2005/8/layout/hList2"/>
    <dgm:cxn modelId="{649C0C5C-E88E-43EC-BDD2-065CE26DBE72}" type="presParOf" srcId="{0F76D541-96DE-4E0F-B06C-3F862FD3E822}" destId="{21D13682-7560-419F-A20E-DF14F4B1740D}" srcOrd="2" destOrd="0" presId="urn:microsoft.com/office/officeart/2005/8/layout/hList2"/>
    <dgm:cxn modelId="{6C0655A4-7947-407D-8B30-907E969C35A2}" type="presParOf" srcId="{21D13682-7560-419F-A20E-DF14F4B1740D}" destId="{66E0BBDD-802E-4C07-A09A-CF34E41E4AC9}" srcOrd="0" destOrd="0" presId="urn:microsoft.com/office/officeart/2005/8/layout/hList2"/>
    <dgm:cxn modelId="{6719863B-222C-411F-A67A-31F5B60B4402}" type="presParOf" srcId="{21D13682-7560-419F-A20E-DF14F4B1740D}" destId="{0C631868-619A-4101-A200-60159E928583}" srcOrd="1" destOrd="0" presId="urn:microsoft.com/office/officeart/2005/8/layout/hList2"/>
    <dgm:cxn modelId="{5F95B466-0AF5-49C2-8FC4-386D1DE6BD7F}" type="presParOf" srcId="{21D13682-7560-419F-A20E-DF14F4B1740D}" destId="{96FF6173-D639-4536-ACCF-EE034AF7D00D}" srcOrd="2" destOrd="0" presId="urn:microsoft.com/office/officeart/2005/8/layout/hList2"/>
    <dgm:cxn modelId="{D194A70C-B537-4936-943F-747E5A0BFA85}" type="presParOf" srcId="{0F76D541-96DE-4E0F-B06C-3F862FD3E822}" destId="{6637188E-1C47-41B9-8BEF-743B9747AD86}" srcOrd="3" destOrd="0" presId="urn:microsoft.com/office/officeart/2005/8/layout/hList2"/>
    <dgm:cxn modelId="{0294E636-34CC-4B50-84CB-555C5D9305C3}" type="presParOf" srcId="{0F76D541-96DE-4E0F-B06C-3F862FD3E822}" destId="{583C83D1-A23D-491A-9FF3-E89A00389699}" srcOrd="4" destOrd="0" presId="urn:microsoft.com/office/officeart/2005/8/layout/hList2"/>
    <dgm:cxn modelId="{C739CA93-101D-4AA3-932B-3D2BE3F16319}" type="presParOf" srcId="{583C83D1-A23D-491A-9FF3-E89A00389699}" destId="{45C166B5-95A5-41C8-ACF1-A91C3DA48343}" srcOrd="0" destOrd="0" presId="urn:microsoft.com/office/officeart/2005/8/layout/hList2"/>
    <dgm:cxn modelId="{41A6203E-33DF-4DE2-8C4C-A3FC31E98EED}" type="presParOf" srcId="{583C83D1-A23D-491A-9FF3-E89A00389699}" destId="{E38A7549-DEA4-4C02-A374-899293BD8A59}" srcOrd="1" destOrd="0" presId="urn:microsoft.com/office/officeart/2005/8/layout/hList2"/>
    <dgm:cxn modelId="{E3610BA9-5FB7-425C-B018-8DDC5660D237}" type="presParOf" srcId="{583C83D1-A23D-491A-9FF3-E89A00389699}" destId="{8E1D104B-1E66-4E86-82BC-735EAC71293E}"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EEDFD-CAC4-4F96-8BCF-CAEF45833CAC}">
      <dsp:nvSpPr>
        <dsp:cNvPr id="0" name=""/>
        <dsp:cNvSpPr/>
      </dsp:nvSpPr>
      <dsp:spPr>
        <a:xfrm rot="16200000">
          <a:off x="-1998113" y="2919687"/>
          <a:ext cx="4461743" cy="37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499" bIns="0" numCol="1" spcCol="1270" anchor="t" anchorCtr="0">
          <a:noAutofit/>
        </a:bodyPr>
        <a:lstStyle/>
        <a:p>
          <a:pPr marL="0" lvl="0" indent="0" algn="r" defTabSz="1111250">
            <a:lnSpc>
              <a:spcPct val="90000"/>
            </a:lnSpc>
            <a:spcBef>
              <a:spcPct val="0"/>
            </a:spcBef>
            <a:spcAft>
              <a:spcPct val="35000"/>
            </a:spcAft>
            <a:buNone/>
          </a:pPr>
          <a:r>
            <a:rPr lang="es-MX" sz="2500" kern="1200" dirty="0"/>
            <a:t>Diseño Algorítmico</a:t>
          </a:r>
        </a:p>
      </dsp:txBody>
      <dsp:txXfrm>
        <a:off x="-1998113" y="2919687"/>
        <a:ext cx="4461743" cy="372470"/>
      </dsp:txXfrm>
    </dsp:sp>
    <dsp:sp modelId="{87C46577-3AB6-43E4-84D8-C65A8F79C53B}">
      <dsp:nvSpPr>
        <dsp:cNvPr id="0" name=""/>
        <dsp:cNvSpPr/>
      </dsp:nvSpPr>
      <dsp:spPr>
        <a:xfrm>
          <a:off x="418993" y="875051"/>
          <a:ext cx="1855300" cy="44617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28499" rIns="120904" bIns="120904" numCol="1" spcCol="1270" anchor="t" anchorCtr="0">
          <a:noAutofit/>
        </a:bodyPr>
        <a:lstStyle/>
        <a:p>
          <a:pPr marL="114300" lvl="1" indent="-114300" algn="l" defTabSz="577850">
            <a:lnSpc>
              <a:spcPct val="90000"/>
            </a:lnSpc>
            <a:spcBef>
              <a:spcPct val="0"/>
            </a:spcBef>
            <a:spcAft>
              <a:spcPct val="15000"/>
            </a:spcAft>
            <a:buChar char="•"/>
          </a:pPr>
          <a:r>
            <a:rPr lang="es-MX" sz="1300" kern="1200">
              <a:latin typeface="Arial Black" panose="020B0A04020102020204" pitchFamily="34" charset="0"/>
            </a:rPr>
            <a:t>Pseudocódigo</a:t>
          </a:r>
          <a:endParaRPr lang="es-MX" sz="1300" kern="1200" dirty="0">
            <a:latin typeface="Arial Black" panose="020B0A04020102020204" pitchFamily="34" charset="0"/>
          </a:endParaRPr>
        </a:p>
        <a:p>
          <a:pPr marL="114300" lvl="1" indent="-114300" algn="l" defTabSz="577850">
            <a:lnSpc>
              <a:spcPct val="90000"/>
            </a:lnSpc>
            <a:spcBef>
              <a:spcPct val="0"/>
            </a:spcBef>
            <a:spcAft>
              <a:spcPct val="15000"/>
            </a:spcAft>
            <a:buChar char="•"/>
          </a:pPr>
          <a:r>
            <a:rPr lang="es-MX" sz="1300" kern="1200">
              <a:latin typeface="Arial Black" panose="020B0A04020102020204" pitchFamily="34" charset="0"/>
            </a:rPr>
            <a:t>Diagramas de flujo</a:t>
          </a:r>
          <a:endParaRPr lang="es-MX" sz="1300" kern="1200" dirty="0">
            <a:latin typeface="Arial Black" panose="020B0A04020102020204" pitchFamily="34" charset="0"/>
          </a:endParaRPr>
        </a:p>
      </dsp:txBody>
      <dsp:txXfrm>
        <a:off x="418993" y="875051"/>
        <a:ext cx="1855300" cy="4461743"/>
      </dsp:txXfrm>
    </dsp:sp>
    <dsp:sp modelId="{B844B8B6-71D1-4185-8A0D-0401DD279112}">
      <dsp:nvSpPr>
        <dsp:cNvPr id="0" name=""/>
        <dsp:cNvSpPr/>
      </dsp:nvSpPr>
      <dsp:spPr>
        <a:xfrm>
          <a:off x="46522" y="383389"/>
          <a:ext cx="744941" cy="744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FF6173-D639-4536-ACCF-EE034AF7D00D}">
      <dsp:nvSpPr>
        <dsp:cNvPr id="0" name=""/>
        <dsp:cNvSpPr/>
      </dsp:nvSpPr>
      <dsp:spPr>
        <a:xfrm rot="16200000">
          <a:off x="693905" y="2919687"/>
          <a:ext cx="4461743" cy="37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499" bIns="0" numCol="1" spcCol="1270" anchor="t" anchorCtr="0">
          <a:noAutofit/>
        </a:bodyPr>
        <a:lstStyle/>
        <a:p>
          <a:pPr marL="0" lvl="0" indent="0" algn="r" defTabSz="1111250">
            <a:lnSpc>
              <a:spcPct val="90000"/>
            </a:lnSpc>
            <a:spcBef>
              <a:spcPct val="0"/>
            </a:spcBef>
            <a:spcAft>
              <a:spcPct val="35000"/>
            </a:spcAft>
            <a:buNone/>
          </a:pPr>
          <a:r>
            <a:rPr lang="es-MX" sz="2500" kern="1200" dirty="0"/>
            <a:t>Introducción a la Programación</a:t>
          </a:r>
        </a:p>
      </dsp:txBody>
      <dsp:txXfrm>
        <a:off x="693905" y="2919687"/>
        <a:ext cx="4461743" cy="372470"/>
      </dsp:txXfrm>
    </dsp:sp>
    <dsp:sp modelId="{0C631868-619A-4101-A200-60159E928583}">
      <dsp:nvSpPr>
        <dsp:cNvPr id="0" name=""/>
        <dsp:cNvSpPr/>
      </dsp:nvSpPr>
      <dsp:spPr>
        <a:xfrm>
          <a:off x="3104797" y="864075"/>
          <a:ext cx="1855300" cy="446174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28499" rIns="120904" bIns="120904" numCol="1" spcCol="1270" anchor="t" anchorCtr="0">
          <a:noAutofit/>
        </a:bodyPr>
        <a:lstStyle/>
        <a:p>
          <a:pPr marL="114300" lvl="1" indent="-114300" algn="l" defTabSz="577850">
            <a:lnSpc>
              <a:spcPct val="90000"/>
            </a:lnSpc>
            <a:spcBef>
              <a:spcPct val="0"/>
            </a:spcBef>
            <a:spcAft>
              <a:spcPct val="15000"/>
            </a:spcAft>
            <a:buChar char="•"/>
          </a:pPr>
          <a:r>
            <a:rPr lang="es-MX" sz="1300" kern="1200">
              <a:latin typeface="Arial Black" panose="020B0A04020102020204" pitchFamily="34" charset="0"/>
            </a:rPr>
            <a:t>Conceptos básicos.</a:t>
          </a:r>
          <a:endParaRPr lang="es-MX" sz="1300" kern="1200" dirty="0">
            <a:latin typeface="Arial Black" panose="020B0A04020102020204" pitchFamily="34" charset="0"/>
          </a:endParaRPr>
        </a:p>
        <a:p>
          <a:pPr marL="114300" lvl="1" indent="-114300" algn="l" defTabSz="577850">
            <a:lnSpc>
              <a:spcPct val="90000"/>
            </a:lnSpc>
            <a:spcBef>
              <a:spcPct val="0"/>
            </a:spcBef>
            <a:spcAft>
              <a:spcPct val="15000"/>
            </a:spcAft>
            <a:buChar char="•"/>
          </a:pPr>
          <a:r>
            <a:rPr lang="es-ES" sz="1300" kern="1200">
              <a:latin typeface="Arial Black" panose="020B0A04020102020204" pitchFamily="34" charset="0"/>
            </a:rPr>
            <a:t>Características del lenguaje de programación.</a:t>
          </a:r>
          <a:endParaRPr lang="es-MX" sz="1300" kern="1200" dirty="0">
            <a:latin typeface="Arial Black" panose="020B0A04020102020204" pitchFamily="34" charset="0"/>
          </a:endParaRPr>
        </a:p>
        <a:p>
          <a:pPr marL="114300" lvl="1" indent="-114300" algn="l" defTabSz="577850">
            <a:lnSpc>
              <a:spcPct val="90000"/>
            </a:lnSpc>
            <a:spcBef>
              <a:spcPct val="0"/>
            </a:spcBef>
            <a:spcAft>
              <a:spcPct val="15000"/>
            </a:spcAft>
            <a:buChar char="•"/>
          </a:pPr>
          <a:r>
            <a:rPr lang="es-ES" sz="1300" kern="1200">
              <a:latin typeface="Arial Black" panose="020B0A04020102020204" pitchFamily="34" charset="0"/>
            </a:rPr>
            <a:t>Estructura básica de un programa.</a:t>
          </a:r>
          <a:endParaRPr lang="es-MX" sz="1300" kern="1200" dirty="0">
            <a:latin typeface="Arial Black" panose="020B0A04020102020204" pitchFamily="34" charset="0"/>
          </a:endParaRPr>
        </a:p>
        <a:p>
          <a:pPr marL="114300" lvl="1" indent="-114300" algn="l" defTabSz="577850">
            <a:lnSpc>
              <a:spcPct val="90000"/>
            </a:lnSpc>
            <a:spcBef>
              <a:spcPct val="0"/>
            </a:spcBef>
            <a:spcAft>
              <a:spcPct val="15000"/>
            </a:spcAft>
            <a:buChar char="•"/>
          </a:pPr>
          <a:r>
            <a:rPr lang="es-ES" sz="1300" kern="1200">
              <a:latin typeface="Arial Black" panose="020B0A04020102020204" pitchFamily="34" charset="0"/>
            </a:rPr>
            <a:t>Elementos del lenguaje: tipos de datos, </a:t>
          </a:r>
          <a:r>
            <a:rPr lang="es-MX" sz="1300" kern="1200">
              <a:latin typeface="Arial Black" panose="020B0A04020102020204" pitchFamily="34" charset="0"/>
            </a:rPr>
            <a:t>literales, constantes, variables, identificadores </a:t>
          </a:r>
          <a:r>
            <a:rPr lang="es-ES" sz="1300" kern="1200">
              <a:latin typeface="Arial Black" panose="020B0A04020102020204" pitchFamily="34" charset="0"/>
            </a:rPr>
            <a:t>parámetros, operadores y salida de datos.</a:t>
          </a:r>
          <a:endParaRPr lang="es-MX" sz="1300" kern="1200" dirty="0">
            <a:latin typeface="Arial Black" panose="020B0A04020102020204" pitchFamily="34" charset="0"/>
          </a:endParaRPr>
        </a:p>
      </dsp:txBody>
      <dsp:txXfrm>
        <a:off x="3104797" y="864075"/>
        <a:ext cx="1855300" cy="4461743"/>
      </dsp:txXfrm>
    </dsp:sp>
    <dsp:sp modelId="{66E0BBDD-802E-4C07-A09A-CF34E41E4AC9}">
      <dsp:nvSpPr>
        <dsp:cNvPr id="0" name=""/>
        <dsp:cNvSpPr/>
      </dsp:nvSpPr>
      <dsp:spPr>
        <a:xfrm>
          <a:off x="2738542" y="383389"/>
          <a:ext cx="744941" cy="744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1D104B-1E66-4E86-82BC-735EAC71293E}">
      <dsp:nvSpPr>
        <dsp:cNvPr id="0" name=""/>
        <dsp:cNvSpPr/>
      </dsp:nvSpPr>
      <dsp:spPr>
        <a:xfrm rot="16200000">
          <a:off x="3385925" y="2919687"/>
          <a:ext cx="4461743" cy="37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499" bIns="0" numCol="1" spcCol="1270" anchor="t" anchorCtr="0">
          <a:noAutofit/>
        </a:bodyPr>
        <a:lstStyle/>
        <a:p>
          <a:pPr marL="0" lvl="0" indent="0" algn="r" defTabSz="1111250">
            <a:lnSpc>
              <a:spcPct val="90000"/>
            </a:lnSpc>
            <a:spcBef>
              <a:spcPct val="0"/>
            </a:spcBef>
            <a:spcAft>
              <a:spcPct val="35000"/>
            </a:spcAft>
            <a:buNone/>
          </a:pPr>
          <a:r>
            <a:rPr lang="es-MX" sz="2500" kern="1200" dirty="0"/>
            <a:t>Control de Flujo</a:t>
          </a:r>
        </a:p>
      </dsp:txBody>
      <dsp:txXfrm>
        <a:off x="3385925" y="2919687"/>
        <a:ext cx="4461743" cy="372470"/>
      </dsp:txXfrm>
    </dsp:sp>
    <dsp:sp modelId="{E38A7549-DEA4-4C02-A374-899293BD8A59}">
      <dsp:nvSpPr>
        <dsp:cNvPr id="0" name=""/>
        <dsp:cNvSpPr/>
      </dsp:nvSpPr>
      <dsp:spPr>
        <a:xfrm>
          <a:off x="5803032" y="875051"/>
          <a:ext cx="1855300" cy="446174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28499" rIns="120904" bIns="120904" numCol="1" spcCol="1270" anchor="t" anchorCtr="0">
          <a:noAutofit/>
        </a:bodyPr>
        <a:lstStyle/>
        <a:p>
          <a:pPr marL="114300" lvl="1" indent="-114300" algn="l" defTabSz="577850">
            <a:lnSpc>
              <a:spcPct val="90000"/>
            </a:lnSpc>
            <a:spcBef>
              <a:spcPct val="0"/>
            </a:spcBef>
            <a:spcAft>
              <a:spcPct val="15000"/>
            </a:spcAft>
            <a:buChar char="•"/>
          </a:pPr>
          <a:r>
            <a:rPr lang="es-ES" sz="1300" kern="1200">
              <a:latin typeface="Arial Black" panose="020B0A04020102020204" pitchFamily="34" charset="0"/>
            </a:rPr>
            <a:t>Estructuras selectivas: simple, doble y</a:t>
          </a:r>
          <a:endParaRPr lang="es-MX" sz="1300" kern="1200" dirty="0">
            <a:latin typeface="Arial Black" panose="020B0A04020102020204" pitchFamily="34" charset="0"/>
          </a:endParaRPr>
        </a:p>
        <a:p>
          <a:pPr marL="114300" lvl="1" indent="-114300" algn="l" defTabSz="577850">
            <a:lnSpc>
              <a:spcPct val="90000"/>
            </a:lnSpc>
            <a:spcBef>
              <a:spcPct val="0"/>
            </a:spcBef>
            <a:spcAft>
              <a:spcPct val="15000"/>
            </a:spcAft>
            <a:buChar char="•"/>
          </a:pPr>
          <a:r>
            <a:rPr lang="es-MX" sz="1300" kern="1200">
              <a:latin typeface="Arial Black" panose="020B0A04020102020204" pitchFamily="34" charset="0"/>
            </a:rPr>
            <a:t>múltiple.</a:t>
          </a:r>
        </a:p>
        <a:p>
          <a:pPr marL="114300" lvl="1" indent="-114300" algn="l" defTabSz="577850">
            <a:lnSpc>
              <a:spcPct val="90000"/>
            </a:lnSpc>
            <a:spcBef>
              <a:spcPct val="0"/>
            </a:spcBef>
            <a:spcAft>
              <a:spcPct val="15000"/>
            </a:spcAft>
            <a:buChar char="•"/>
          </a:pPr>
          <a:r>
            <a:rPr lang="es-ES" sz="1300" kern="1200">
              <a:latin typeface="Arial Black" panose="020B0A04020102020204" pitchFamily="34" charset="0"/>
            </a:rPr>
            <a:t>Estructuras iterativas: repetir mientras, hasta, </a:t>
          </a:r>
          <a:r>
            <a:rPr lang="es-MX" sz="1300" kern="1200">
              <a:latin typeface="Arial Black" panose="020B0A04020102020204" pitchFamily="34" charset="0"/>
            </a:rPr>
            <a:t>desde.</a:t>
          </a:r>
          <a:endParaRPr lang="es-MX" sz="1300" kern="1200" dirty="0">
            <a:latin typeface="Arial Black" panose="020B0A04020102020204" pitchFamily="34" charset="0"/>
          </a:endParaRPr>
        </a:p>
      </dsp:txBody>
      <dsp:txXfrm>
        <a:off x="5803032" y="875051"/>
        <a:ext cx="1855300" cy="4461743"/>
      </dsp:txXfrm>
    </dsp:sp>
    <dsp:sp modelId="{45C166B5-95A5-41C8-ACF1-A91C3DA48343}">
      <dsp:nvSpPr>
        <dsp:cNvPr id="0" name=""/>
        <dsp:cNvSpPr/>
      </dsp:nvSpPr>
      <dsp:spPr>
        <a:xfrm>
          <a:off x="5430561" y="383389"/>
          <a:ext cx="744941" cy="7449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EEDFD-CAC4-4F96-8BCF-CAEF45833CAC}">
      <dsp:nvSpPr>
        <dsp:cNvPr id="0" name=""/>
        <dsp:cNvSpPr/>
      </dsp:nvSpPr>
      <dsp:spPr>
        <a:xfrm rot="16200000">
          <a:off x="-1998113" y="2919687"/>
          <a:ext cx="4461743" cy="37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499" bIns="0" numCol="1" spcCol="1270" anchor="t" anchorCtr="0">
          <a:noAutofit/>
        </a:bodyPr>
        <a:lstStyle/>
        <a:p>
          <a:pPr marL="0" lvl="0" indent="0" algn="r" defTabSz="1155700">
            <a:lnSpc>
              <a:spcPct val="90000"/>
            </a:lnSpc>
            <a:spcBef>
              <a:spcPct val="0"/>
            </a:spcBef>
            <a:spcAft>
              <a:spcPct val="35000"/>
            </a:spcAft>
            <a:buNone/>
          </a:pPr>
          <a:r>
            <a:rPr lang="es-MX" sz="2600" kern="1200" dirty="0"/>
            <a:t>Organización de datos</a:t>
          </a:r>
        </a:p>
      </dsp:txBody>
      <dsp:txXfrm>
        <a:off x="-1998113" y="2919687"/>
        <a:ext cx="4461743" cy="372470"/>
      </dsp:txXfrm>
    </dsp:sp>
    <dsp:sp modelId="{87C46577-3AB6-43E4-84D8-C65A8F79C53B}">
      <dsp:nvSpPr>
        <dsp:cNvPr id="0" name=""/>
        <dsp:cNvSpPr/>
      </dsp:nvSpPr>
      <dsp:spPr>
        <a:xfrm>
          <a:off x="418993" y="875051"/>
          <a:ext cx="1855300" cy="44617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328499" rIns="99568" bIns="99568" numCol="1" spcCol="1270" anchor="t" anchorCtr="0">
          <a:noAutofit/>
        </a:bodyPr>
        <a:lstStyle/>
        <a:p>
          <a:pPr marL="57150" lvl="1" indent="-57150" algn="l" defTabSz="488950">
            <a:lnSpc>
              <a:spcPct val="90000"/>
            </a:lnSpc>
            <a:spcBef>
              <a:spcPct val="0"/>
            </a:spcBef>
            <a:spcAft>
              <a:spcPct val="15000"/>
            </a:spcAft>
            <a:buChar char="•"/>
          </a:pPr>
          <a:r>
            <a:rPr lang="es-MX" sz="1100" kern="1200" dirty="0">
              <a:latin typeface="Arial Black" panose="020B0A04020102020204" pitchFamily="34" charset="0"/>
            </a:rPr>
            <a:t>Arreglos</a:t>
          </a:r>
        </a:p>
        <a:p>
          <a:pPr marL="57150" lvl="1" indent="-57150" algn="l" defTabSz="488950">
            <a:lnSpc>
              <a:spcPct val="90000"/>
            </a:lnSpc>
            <a:spcBef>
              <a:spcPct val="0"/>
            </a:spcBef>
            <a:spcAft>
              <a:spcPct val="15000"/>
            </a:spcAft>
            <a:buChar char="•"/>
          </a:pPr>
          <a:r>
            <a:rPr lang="es-MX" sz="1100" kern="1200" dirty="0">
              <a:latin typeface="Arial Black" panose="020B0A04020102020204" pitchFamily="34" charset="0"/>
            </a:rPr>
            <a:t>Unidimensionales</a:t>
          </a:r>
        </a:p>
        <a:p>
          <a:pPr marL="57150" lvl="1" indent="-57150" algn="l" defTabSz="488950">
            <a:lnSpc>
              <a:spcPct val="90000"/>
            </a:lnSpc>
            <a:spcBef>
              <a:spcPct val="0"/>
            </a:spcBef>
            <a:spcAft>
              <a:spcPct val="15000"/>
            </a:spcAft>
            <a:buChar char="•"/>
          </a:pPr>
          <a:r>
            <a:rPr lang="es-MX" sz="1100" kern="1200" dirty="0">
              <a:latin typeface="Arial Black" panose="020B0A04020102020204" pitchFamily="34" charset="0"/>
            </a:rPr>
            <a:t> Multidimensionales</a:t>
          </a:r>
        </a:p>
      </dsp:txBody>
      <dsp:txXfrm>
        <a:off x="418993" y="875051"/>
        <a:ext cx="1855300" cy="4461743"/>
      </dsp:txXfrm>
    </dsp:sp>
    <dsp:sp modelId="{B844B8B6-71D1-4185-8A0D-0401DD279112}">
      <dsp:nvSpPr>
        <dsp:cNvPr id="0" name=""/>
        <dsp:cNvSpPr/>
      </dsp:nvSpPr>
      <dsp:spPr>
        <a:xfrm>
          <a:off x="46522" y="383389"/>
          <a:ext cx="744941" cy="744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FF6173-D639-4536-ACCF-EE034AF7D00D}">
      <dsp:nvSpPr>
        <dsp:cNvPr id="0" name=""/>
        <dsp:cNvSpPr/>
      </dsp:nvSpPr>
      <dsp:spPr>
        <a:xfrm rot="16200000">
          <a:off x="693905" y="2919687"/>
          <a:ext cx="4461743" cy="37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499" bIns="0" numCol="1" spcCol="1270" anchor="t" anchorCtr="0">
          <a:noAutofit/>
        </a:bodyPr>
        <a:lstStyle/>
        <a:p>
          <a:pPr marL="0" lvl="0" indent="0" algn="r" defTabSz="1155700">
            <a:lnSpc>
              <a:spcPct val="90000"/>
            </a:lnSpc>
            <a:spcBef>
              <a:spcPct val="0"/>
            </a:spcBef>
            <a:spcAft>
              <a:spcPct val="35000"/>
            </a:spcAft>
            <a:buNone/>
          </a:pPr>
          <a:r>
            <a:rPr lang="es-MX" sz="2600" kern="1200" dirty="0"/>
            <a:t>Modularidad</a:t>
          </a:r>
        </a:p>
      </dsp:txBody>
      <dsp:txXfrm>
        <a:off x="693905" y="2919687"/>
        <a:ext cx="4461743" cy="372470"/>
      </dsp:txXfrm>
    </dsp:sp>
    <dsp:sp modelId="{0C631868-619A-4101-A200-60159E928583}">
      <dsp:nvSpPr>
        <dsp:cNvPr id="0" name=""/>
        <dsp:cNvSpPr/>
      </dsp:nvSpPr>
      <dsp:spPr>
        <a:xfrm>
          <a:off x="3104797" y="864075"/>
          <a:ext cx="1855300" cy="446174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328499" rIns="99568" bIns="99568" numCol="1" spcCol="1270" anchor="t" anchorCtr="0">
          <a:noAutofit/>
        </a:bodyPr>
        <a:lstStyle/>
        <a:p>
          <a:pPr marL="57150" lvl="1" indent="-57150" algn="l" defTabSz="488950">
            <a:lnSpc>
              <a:spcPct val="90000"/>
            </a:lnSpc>
            <a:spcBef>
              <a:spcPct val="0"/>
            </a:spcBef>
            <a:spcAft>
              <a:spcPct val="15000"/>
            </a:spcAft>
            <a:buChar char="•"/>
          </a:pPr>
          <a:endParaRPr lang="es-MX" sz="1100" kern="1200" dirty="0">
            <a:latin typeface="Arial Black" panose="020B0A04020102020204" pitchFamily="34" charset="0"/>
          </a:endParaRPr>
        </a:p>
        <a:p>
          <a:pPr marL="57150" lvl="1" indent="-57150" algn="l" defTabSz="488950">
            <a:lnSpc>
              <a:spcPct val="90000"/>
            </a:lnSpc>
            <a:spcBef>
              <a:spcPct val="0"/>
            </a:spcBef>
            <a:spcAft>
              <a:spcPct val="15000"/>
            </a:spcAft>
            <a:buChar char="•"/>
          </a:pPr>
          <a:r>
            <a:rPr lang="es-ES" sz="1100" kern="1200" dirty="0">
              <a:latin typeface="Arial Black" panose="020B0A04020102020204" pitchFamily="34" charset="0"/>
            </a:rPr>
            <a:t>Funciones</a:t>
          </a:r>
          <a:endParaRPr lang="es-MX" sz="1100" kern="1200" dirty="0">
            <a:latin typeface="Arial Black" panose="020B0A04020102020204" pitchFamily="34" charset="0"/>
          </a:endParaRPr>
        </a:p>
      </dsp:txBody>
      <dsp:txXfrm>
        <a:off x="3104797" y="864075"/>
        <a:ext cx="1855300" cy="4461743"/>
      </dsp:txXfrm>
    </dsp:sp>
    <dsp:sp modelId="{66E0BBDD-802E-4C07-A09A-CF34E41E4AC9}">
      <dsp:nvSpPr>
        <dsp:cNvPr id="0" name=""/>
        <dsp:cNvSpPr/>
      </dsp:nvSpPr>
      <dsp:spPr>
        <a:xfrm>
          <a:off x="2738542" y="383389"/>
          <a:ext cx="744941" cy="744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1D104B-1E66-4E86-82BC-735EAC71293E}">
      <dsp:nvSpPr>
        <dsp:cNvPr id="0" name=""/>
        <dsp:cNvSpPr/>
      </dsp:nvSpPr>
      <dsp:spPr>
        <a:xfrm rot="16200000">
          <a:off x="3385925" y="2919687"/>
          <a:ext cx="4461743" cy="37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499" bIns="0" numCol="1" spcCol="1270" anchor="t" anchorCtr="0">
          <a:noAutofit/>
        </a:bodyPr>
        <a:lstStyle/>
        <a:p>
          <a:pPr marL="0" lvl="0" indent="0" algn="r" defTabSz="1155700">
            <a:lnSpc>
              <a:spcPct val="90000"/>
            </a:lnSpc>
            <a:spcBef>
              <a:spcPct val="0"/>
            </a:spcBef>
            <a:spcAft>
              <a:spcPct val="35000"/>
            </a:spcAft>
            <a:buNone/>
          </a:pPr>
          <a:endParaRPr lang="es-MX" sz="2600" kern="1200" dirty="0"/>
        </a:p>
      </dsp:txBody>
      <dsp:txXfrm>
        <a:off x="3385925" y="2919687"/>
        <a:ext cx="4461743" cy="372470"/>
      </dsp:txXfrm>
    </dsp:sp>
    <dsp:sp modelId="{E38A7549-DEA4-4C02-A374-899293BD8A59}">
      <dsp:nvSpPr>
        <dsp:cNvPr id="0" name=""/>
        <dsp:cNvSpPr/>
      </dsp:nvSpPr>
      <dsp:spPr>
        <a:xfrm>
          <a:off x="5803032" y="875051"/>
          <a:ext cx="1855300" cy="446174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C166B5-95A5-41C8-ACF1-A91C3DA48343}">
      <dsp:nvSpPr>
        <dsp:cNvPr id="0" name=""/>
        <dsp:cNvSpPr/>
      </dsp:nvSpPr>
      <dsp:spPr>
        <a:xfrm>
          <a:off x="5430561" y="383389"/>
          <a:ext cx="744941" cy="7449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8AEC8F-76C5-4794-9804-5059D720F238}" type="datetimeFigureOut">
              <a:rPr lang="es-MX" smtClean="0"/>
              <a:pPr/>
              <a:t>09/02/2022</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BD14F9-0D7C-4045-A508-0D365558D8B0}" type="slidenum">
              <a:rPr lang="en-US" smtClean="0"/>
              <a:pPr/>
              <a:t>‹Nº›</a:t>
            </a:fld>
            <a:endParaRPr lang="en-US"/>
          </a:p>
        </p:txBody>
      </p:sp>
    </p:spTree>
    <p:extLst>
      <p:ext uri="{BB962C8B-B14F-4D97-AF65-F5344CB8AC3E}">
        <p14:creationId xmlns:p14="http://schemas.microsoft.com/office/powerpoint/2010/main" val="3137255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Marcador de imagen de diapositiva 1">
            <a:extLst>
              <a:ext uri="{FF2B5EF4-FFF2-40B4-BE49-F238E27FC236}">
                <a16:creationId xmlns:a16="http://schemas.microsoft.com/office/drawing/2014/main" id="{1A07F652-017B-458F-A569-4732F93551A3}"/>
              </a:ext>
            </a:extLst>
          </p:cNvPr>
          <p:cNvSpPr>
            <a:spLocks noGrp="1" noRot="1" noChangeAspect="1" noChangeArrowheads="1" noTextEdit="1"/>
          </p:cNvSpPr>
          <p:nvPr>
            <p:ph type="sldImg"/>
          </p:nvPr>
        </p:nvSpPr>
        <p:spPr>
          <a:ln/>
        </p:spPr>
      </p:sp>
      <p:sp>
        <p:nvSpPr>
          <p:cNvPr id="15363" name="Marcador de notas 2">
            <a:extLst>
              <a:ext uri="{FF2B5EF4-FFF2-40B4-BE49-F238E27FC236}">
                <a16:creationId xmlns:a16="http://schemas.microsoft.com/office/drawing/2014/main" id="{76340F8D-2EFA-4CF9-8D03-FA68A517D98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ltLang="es-MX"/>
          </a:p>
        </p:txBody>
      </p:sp>
      <p:sp>
        <p:nvSpPr>
          <p:cNvPr id="15364" name="Marcador de número de diapositiva 3">
            <a:extLst>
              <a:ext uri="{FF2B5EF4-FFF2-40B4-BE49-F238E27FC236}">
                <a16:creationId xmlns:a16="http://schemas.microsoft.com/office/drawing/2014/main" id="{70A82F17-2F00-4A87-94B9-6EFE3C4F6DB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60E7971-8C79-4E47-9719-CD5C5E2E0FC5}" type="slidenum">
              <a:rPr lang="es-ES" altLang="es-MX" sz="1200" smtClean="0"/>
              <a:pPr/>
              <a:t>35</a:t>
            </a:fld>
            <a:endParaRPr lang="es-ES" altLang="es-MX"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7D2B4659-F5E6-4AD5-AC4D-64EE68E8E881}" type="datetimeFigureOut">
              <a:rPr lang="es-MX" smtClean="0"/>
              <a:pPr/>
              <a:t>09/02/2022</a:t>
            </a:fld>
            <a:endParaRPr lang="es-MX"/>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MX"/>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243B041-29E6-471C-A241-D3AAFF16C369}" type="slidenum">
              <a:rPr lang="es-MX" smtClean="0"/>
              <a:pPr/>
              <a:t>‹Nº›</a:t>
            </a:fld>
            <a:endParaRPr lang="es-MX"/>
          </a:p>
        </p:txBody>
      </p:sp>
      <p:cxnSp>
        <p:nvCxnSpPr>
          <p:cNvPr id="8" name="Straight Connector 7"/>
          <p:cNvCxnSpPr/>
          <p:nvPr/>
        </p:nvCxnSpPr>
        <p:spPr>
          <a:xfrm>
            <a:off x="1483995" y="3733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602144"/>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243B041-29E6-471C-A241-D3AAFF16C369}" type="slidenum">
              <a:rPr lang="es-MX" smtClean="0"/>
              <a:pPr/>
              <a:t>‹Nº›</a:t>
            </a:fld>
            <a:endParaRPr lang="es-MX"/>
          </a:p>
        </p:txBody>
      </p:sp>
    </p:spTree>
    <p:extLst>
      <p:ext uri="{BB962C8B-B14F-4D97-AF65-F5344CB8AC3E}">
        <p14:creationId xmlns:p14="http://schemas.microsoft.com/office/powerpoint/2010/main" val="1485127499"/>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243B041-29E6-471C-A241-D3AAFF16C369}" type="slidenum">
              <a:rPr lang="es-MX" smtClean="0"/>
              <a:pPr/>
              <a:t>‹Nº›</a:t>
            </a:fld>
            <a:endParaRPr lang="es-MX"/>
          </a:p>
        </p:txBody>
      </p:sp>
    </p:spTree>
    <p:extLst>
      <p:ext uri="{BB962C8B-B14F-4D97-AF65-F5344CB8AC3E}">
        <p14:creationId xmlns:p14="http://schemas.microsoft.com/office/powerpoint/2010/main" val="3153931054"/>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spcBef>
                <a:spcPts val="1000"/>
              </a:spcBef>
              <a:defRPr/>
            </a:lvl1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243B041-29E6-471C-A241-D3AAFF16C369}" type="slidenum">
              <a:rPr lang="es-MX" smtClean="0"/>
              <a:pPr/>
              <a:t>‹Nº›</a:t>
            </a:fld>
            <a:endParaRPr lang="es-MX"/>
          </a:p>
        </p:txBody>
      </p:sp>
    </p:spTree>
    <p:extLst>
      <p:ext uri="{BB962C8B-B14F-4D97-AF65-F5344CB8AC3E}">
        <p14:creationId xmlns:p14="http://schemas.microsoft.com/office/powerpoint/2010/main" val="264026282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243B041-29E6-471C-A241-D3AAFF16C369}" type="slidenum">
              <a:rPr lang="es-MX" smtClean="0"/>
              <a:pPr/>
              <a:t>‹Nº›</a:t>
            </a:fld>
            <a:endParaRPr lang="es-MX"/>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668597"/>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243B041-29E6-471C-A241-D3AAFF16C369}" type="slidenum">
              <a:rPr lang="es-MX" smtClean="0"/>
              <a:pPr/>
              <a:t>‹Nº›</a:t>
            </a:fld>
            <a:endParaRPr lang="es-MX"/>
          </a:p>
        </p:txBody>
      </p:sp>
    </p:spTree>
    <p:extLst>
      <p:ext uri="{BB962C8B-B14F-4D97-AF65-F5344CB8AC3E}">
        <p14:creationId xmlns:p14="http://schemas.microsoft.com/office/powerpoint/2010/main" val="2097895464"/>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243B041-29E6-471C-A241-D3AAFF16C369}" type="slidenum">
              <a:rPr lang="es-MX" smtClean="0"/>
              <a:pPr/>
              <a:t>‹Nº›</a:t>
            </a:fld>
            <a:endParaRPr lang="es-MX"/>
          </a:p>
        </p:txBody>
      </p:sp>
    </p:spTree>
    <p:extLst>
      <p:ext uri="{BB962C8B-B14F-4D97-AF65-F5344CB8AC3E}">
        <p14:creationId xmlns:p14="http://schemas.microsoft.com/office/powerpoint/2010/main" val="438253428"/>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243B041-29E6-471C-A241-D3AAFF16C369}" type="slidenum">
              <a:rPr lang="es-MX" smtClean="0"/>
              <a:pPr/>
              <a:t>‹Nº›</a:t>
            </a:fld>
            <a:endParaRPr lang="es-MX"/>
          </a:p>
        </p:txBody>
      </p:sp>
    </p:spTree>
    <p:extLst>
      <p:ext uri="{BB962C8B-B14F-4D97-AF65-F5344CB8AC3E}">
        <p14:creationId xmlns:p14="http://schemas.microsoft.com/office/powerpoint/2010/main" val="3944387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E243B041-29E6-471C-A241-D3AAFF16C369}" type="slidenum">
              <a:rPr lang="es-MX" smtClean="0"/>
              <a:pPr/>
              <a:t>‹Nº›</a:t>
            </a:fld>
            <a:endParaRPr lang="es-MX"/>
          </a:p>
        </p:txBody>
      </p:sp>
    </p:spTree>
    <p:extLst>
      <p:ext uri="{BB962C8B-B14F-4D97-AF65-F5344CB8AC3E}">
        <p14:creationId xmlns:p14="http://schemas.microsoft.com/office/powerpoint/2010/main" val="286859187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243B041-29E6-471C-A241-D3AAFF16C369}" type="slidenum">
              <a:rPr lang="es-MX" smtClean="0"/>
              <a:pPr/>
              <a:t>‹Nº›</a:t>
            </a:fld>
            <a:endParaRPr lang="es-MX"/>
          </a:p>
        </p:txBody>
      </p:sp>
    </p:spTree>
    <p:extLst>
      <p:ext uri="{BB962C8B-B14F-4D97-AF65-F5344CB8AC3E}">
        <p14:creationId xmlns:p14="http://schemas.microsoft.com/office/powerpoint/2010/main" val="3735822157"/>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D2B4659-F5E6-4AD5-AC4D-64EE68E8E881}" type="datetimeFigureOut">
              <a:rPr lang="es-MX" smtClean="0"/>
              <a:pPr/>
              <a:t>09/02/2022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243B041-29E6-471C-A241-D3AAFF16C369}" type="slidenum">
              <a:rPr lang="es-MX" smtClean="0"/>
              <a:pPr/>
              <a:t>‹Nº›</a:t>
            </a:fld>
            <a:endParaRPr lang="es-MX"/>
          </a:p>
        </p:txBody>
      </p:sp>
    </p:spTree>
    <p:extLst>
      <p:ext uri="{BB962C8B-B14F-4D97-AF65-F5344CB8AC3E}">
        <p14:creationId xmlns:p14="http://schemas.microsoft.com/office/powerpoint/2010/main" val="2682859648"/>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7D2B4659-F5E6-4AD5-AC4D-64EE68E8E881}" type="datetimeFigureOut">
              <a:rPr lang="es-MX" smtClean="0"/>
              <a:pPr/>
              <a:t>09/02/2022</a:t>
            </a:fld>
            <a:endParaRPr lang="es-MX"/>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s-MX"/>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E243B041-29E6-471C-A241-D3AAFF16C369}" type="slidenum">
              <a:rPr lang="es-MX" smtClean="0"/>
              <a:pPr/>
              <a:t>‹Nº›</a:t>
            </a:fld>
            <a:endParaRPr lang="es-MX"/>
          </a:p>
        </p:txBody>
      </p:sp>
    </p:spTree>
    <p:extLst>
      <p:ext uri="{BB962C8B-B14F-4D97-AF65-F5344CB8AC3E}">
        <p14:creationId xmlns:p14="http://schemas.microsoft.com/office/powerpoint/2010/main" val="34974522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B48365C-39E4-41C6-B96C-26408CCFA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1575"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86C03931-92CB-4E6A-822B-50DE06211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71" y="246887"/>
            <a:ext cx="5486018"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45D924A8-0CBC-4398-8B74-63D26D33B8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4547" y="4005950"/>
            <a:ext cx="398926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5217770-871E-441F-AD70-16C1E0D56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450" y="246888"/>
            <a:ext cx="879348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 name="Título 3">
            <a:extLst>
              <a:ext uri="{FF2B5EF4-FFF2-40B4-BE49-F238E27FC236}">
                <a16:creationId xmlns:a16="http://schemas.microsoft.com/office/drawing/2014/main" id="{D0432D4C-4E96-4487-A88E-B5E2C8520824}"/>
              </a:ext>
            </a:extLst>
          </p:cNvPr>
          <p:cNvSpPr>
            <a:spLocks noGrp="1"/>
          </p:cNvSpPr>
          <p:nvPr>
            <p:ph type="ctrTitle"/>
          </p:nvPr>
        </p:nvSpPr>
        <p:spPr>
          <a:xfrm>
            <a:off x="651830" y="893398"/>
            <a:ext cx="4514701" cy="3187208"/>
          </a:xfrm>
        </p:spPr>
        <p:txBody>
          <a:bodyPr>
            <a:normAutofit/>
          </a:bodyPr>
          <a:lstStyle/>
          <a:p>
            <a:r>
              <a:rPr lang="es-MX" sz="3200" dirty="0"/>
              <a:t>Competencias previas </a:t>
            </a:r>
          </a:p>
        </p:txBody>
      </p:sp>
      <p:sp>
        <p:nvSpPr>
          <p:cNvPr id="5" name="Subtítulo 4">
            <a:extLst>
              <a:ext uri="{FF2B5EF4-FFF2-40B4-BE49-F238E27FC236}">
                <a16:creationId xmlns:a16="http://schemas.microsoft.com/office/drawing/2014/main" id="{51FC02C0-4FE1-43EC-A0D8-65C115A0B85A}"/>
              </a:ext>
            </a:extLst>
          </p:cNvPr>
          <p:cNvSpPr>
            <a:spLocks noGrp="1"/>
          </p:cNvSpPr>
          <p:nvPr>
            <p:ph type="subTitle" idx="1"/>
          </p:nvPr>
        </p:nvSpPr>
        <p:spPr>
          <a:xfrm>
            <a:off x="674615" y="4141784"/>
            <a:ext cx="4469131" cy="1388165"/>
          </a:xfrm>
        </p:spPr>
        <p:txBody>
          <a:bodyPr>
            <a:normAutofit/>
          </a:bodyPr>
          <a:lstStyle/>
          <a:p>
            <a:r>
              <a:rPr lang="es-MX" sz="2400" b="1" dirty="0">
                <a:solidFill>
                  <a:schemeClr val="tx1"/>
                </a:solidFill>
                <a:latin typeface="Arial" panose="020B0604020202020204" pitchFamily="34" charset="0"/>
                <a:cs typeface="Arial" panose="020B0604020202020204" pitchFamily="34" charset="0"/>
              </a:rPr>
              <a:t>Programación Orientada a Objetos</a:t>
            </a:r>
          </a:p>
          <a:p>
            <a:r>
              <a:rPr lang="es-MX" sz="2400" b="1" dirty="0">
                <a:solidFill>
                  <a:schemeClr val="tx1"/>
                </a:solidFill>
                <a:latin typeface="Arial" panose="020B0604020202020204" pitchFamily="34" charset="0"/>
                <a:cs typeface="Arial" panose="020B0604020202020204" pitchFamily="34" charset="0"/>
              </a:rPr>
              <a:t>Ing. Arturo Hinojosa Ramírez </a:t>
            </a:r>
          </a:p>
        </p:txBody>
      </p:sp>
      <p:sp>
        <p:nvSpPr>
          <p:cNvPr id="26" name="Rectangle 25">
            <a:extLst>
              <a:ext uri="{FF2B5EF4-FFF2-40B4-BE49-F238E27FC236}">
                <a16:creationId xmlns:a16="http://schemas.microsoft.com/office/drawing/2014/main" id="{FA31D9BD-07E7-4FED-9A0B-DD9B6EC49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8547" y="728472"/>
            <a:ext cx="2582909" cy="2540508"/>
          </a:xfrm>
          <a:prstGeom prst="rect">
            <a:avLst/>
          </a:prstGeom>
          <a:solidFill>
            <a:srgbClr val="FFFFFF"/>
          </a:solidFill>
          <a:ln w="1270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3F450D6-4ADD-4996-A79D-C5304C2F9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8548" y="3589019"/>
            <a:ext cx="2582908" cy="2542032"/>
          </a:xfrm>
          <a:prstGeom prst="rect">
            <a:avLst/>
          </a:prstGeom>
          <a:solidFill>
            <a:srgbClr val="FFFFFF"/>
          </a:solidFill>
          <a:ln w="1270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124669"/>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347CA176-9C6E-4684-BB95-E92360EA54F2}"/>
              </a:ext>
            </a:extLst>
          </p:cNvPr>
          <p:cNvSpPr/>
          <p:nvPr/>
        </p:nvSpPr>
        <p:spPr>
          <a:xfrm>
            <a:off x="3095836" y="1340768"/>
            <a:ext cx="2952328" cy="1944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3" name="Conector recto de flecha 2">
            <a:extLst>
              <a:ext uri="{FF2B5EF4-FFF2-40B4-BE49-F238E27FC236}">
                <a16:creationId xmlns:a16="http://schemas.microsoft.com/office/drawing/2014/main" id="{C86B964E-1D97-49E6-AC34-2FBF9563C03B}"/>
              </a:ext>
            </a:extLst>
          </p:cNvPr>
          <p:cNvCxnSpPr>
            <a:cxnSpLocks/>
          </p:cNvCxnSpPr>
          <p:nvPr/>
        </p:nvCxnSpPr>
        <p:spPr>
          <a:xfrm>
            <a:off x="4572000" y="764704"/>
            <a:ext cx="0" cy="309634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BD406478-7DF8-4197-BCD3-D9BA2F93CD09}"/>
              </a:ext>
            </a:extLst>
          </p:cNvPr>
          <p:cNvSpPr txBox="1"/>
          <p:nvPr/>
        </p:nvSpPr>
        <p:spPr>
          <a:xfrm>
            <a:off x="5437356" y="839045"/>
            <a:ext cx="875561" cy="369332"/>
          </a:xfrm>
          <a:prstGeom prst="rect">
            <a:avLst/>
          </a:prstGeom>
          <a:noFill/>
        </p:spPr>
        <p:txBody>
          <a:bodyPr wrap="none" rtlCol="0">
            <a:spAutoFit/>
          </a:bodyPr>
          <a:lstStyle/>
          <a:p>
            <a:r>
              <a:rPr lang="es-MX" dirty="0">
                <a:latin typeface="Arial Black" panose="020B0A04020102020204" pitchFamily="34" charset="0"/>
              </a:rPr>
              <a:t>w = 2</a:t>
            </a:r>
          </a:p>
        </p:txBody>
      </p:sp>
      <p:sp>
        <p:nvSpPr>
          <p:cNvPr id="6" name="CuadroTexto 5">
            <a:extLst>
              <a:ext uri="{FF2B5EF4-FFF2-40B4-BE49-F238E27FC236}">
                <a16:creationId xmlns:a16="http://schemas.microsoft.com/office/drawing/2014/main" id="{DE4AABFC-3DC3-4222-BB97-6F44BED2695F}"/>
              </a:ext>
            </a:extLst>
          </p:cNvPr>
          <p:cNvSpPr txBox="1"/>
          <p:nvPr/>
        </p:nvSpPr>
        <p:spPr>
          <a:xfrm>
            <a:off x="2831084" y="3405202"/>
            <a:ext cx="1029449" cy="369332"/>
          </a:xfrm>
          <a:prstGeom prst="rect">
            <a:avLst/>
          </a:prstGeom>
          <a:noFill/>
        </p:spPr>
        <p:txBody>
          <a:bodyPr wrap="none" rtlCol="0">
            <a:spAutoFit/>
          </a:bodyPr>
          <a:lstStyle/>
          <a:p>
            <a:r>
              <a:rPr lang="es-MX" dirty="0" err="1">
                <a:latin typeface="Arial Black" panose="020B0A04020102020204" pitchFamily="34" charset="0"/>
              </a:rPr>
              <a:t>bill</a:t>
            </a:r>
            <a:r>
              <a:rPr lang="es-MX" dirty="0">
                <a:latin typeface="Arial Black" panose="020B0A04020102020204" pitchFamily="34" charset="0"/>
              </a:rPr>
              <a:t> = 1</a:t>
            </a:r>
          </a:p>
        </p:txBody>
      </p:sp>
      <p:sp>
        <p:nvSpPr>
          <p:cNvPr id="7" name="CuadroTexto 6">
            <a:extLst>
              <a:ext uri="{FF2B5EF4-FFF2-40B4-BE49-F238E27FC236}">
                <a16:creationId xmlns:a16="http://schemas.microsoft.com/office/drawing/2014/main" id="{7F628758-A5EB-4CB5-A945-1A16C2DC3EF0}"/>
              </a:ext>
            </a:extLst>
          </p:cNvPr>
          <p:cNvSpPr txBox="1"/>
          <p:nvPr/>
        </p:nvSpPr>
        <p:spPr>
          <a:xfrm>
            <a:off x="5708424" y="3393741"/>
            <a:ext cx="1208985" cy="369332"/>
          </a:xfrm>
          <a:prstGeom prst="rect">
            <a:avLst/>
          </a:prstGeom>
          <a:noFill/>
        </p:spPr>
        <p:txBody>
          <a:bodyPr wrap="none" rtlCol="0">
            <a:spAutoFit/>
          </a:bodyPr>
          <a:lstStyle/>
          <a:p>
            <a:r>
              <a:rPr lang="es-MX" dirty="0">
                <a:latin typeface="Arial Black" panose="020B0A04020102020204" pitchFamily="34" charset="0"/>
              </a:rPr>
              <a:t>pete = 1</a:t>
            </a:r>
          </a:p>
        </p:txBody>
      </p:sp>
      <p:sp>
        <p:nvSpPr>
          <p:cNvPr id="8" name="CuadroTexto 7">
            <a:extLst>
              <a:ext uri="{FF2B5EF4-FFF2-40B4-BE49-F238E27FC236}">
                <a16:creationId xmlns:a16="http://schemas.microsoft.com/office/drawing/2014/main" id="{81AFB2E7-B332-43A6-B60D-A8517BA2C094}"/>
              </a:ext>
            </a:extLst>
          </p:cNvPr>
          <p:cNvSpPr txBox="1"/>
          <p:nvPr/>
        </p:nvSpPr>
        <p:spPr>
          <a:xfrm>
            <a:off x="1605537" y="4268587"/>
            <a:ext cx="1745991" cy="369332"/>
          </a:xfrm>
          <a:prstGeom prst="rect">
            <a:avLst/>
          </a:prstGeom>
          <a:noFill/>
        </p:spPr>
        <p:txBody>
          <a:bodyPr wrap="none" rtlCol="0">
            <a:spAutoFit/>
          </a:bodyPr>
          <a:lstStyle/>
          <a:p>
            <a:r>
              <a:rPr lang="es-MX" dirty="0">
                <a:latin typeface="Arial Black" panose="020B0A04020102020204" pitchFamily="34" charset="0"/>
              </a:rPr>
              <a:t>r = 2 % 2 = 0</a:t>
            </a:r>
          </a:p>
        </p:txBody>
      </p:sp>
      <p:pic>
        <p:nvPicPr>
          <p:cNvPr id="9" name="Imagen 8">
            <a:extLst>
              <a:ext uri="{FF2B5EF4-FFF2-40B4-BE49-F238E27FC236}">
                <a16:creationId xmlns:a16="http://schemas.microsoft.com/office/drawing/2014/main" id="{EA2A3CEF-5F16-4111-8F26-ECA1308E643A}"/>
              </a:ext>
            </a:extLst>
          </p:cNvPr>
          <p:cNvPicPr>
            <a:picLocks noChangeAspect="1"/>
          </p:cNvPicPr>
          <p:nvPr/>
        </p:nvPicPr>
        <p:blipFill>
          <a:blip r:embed="rId2"/>
          <a:stretch>
            <a:fillRect/>
          </a:stretch>
        </p:blipFill>
        <p:spPr>
          <a:xfrm>
            <a:off x="4716016" y="4488135"/>
            <a:ext cx="4036778" cy="2127958"/>
          </a:xfrm>
          <a:prstGeom prst="rect">
            <a:avLst/>
          </a:prstGeom>
        </p:spPr>
      </p:pic>
    </p:spTree>
    <p:extLst>
      <p:ext uri="{BB962C8B-B14F-4D97-AF65-F5344CB8AC3E}">
        <p14:creationId xmlns:p14="http://schemas.microsoft.com/office/powerpoint/2010/main" val="45911174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A2BA823-AF2E-4F65-AC66-C7B011FAEB6A}"/>
              </a:ext>
            </a:extLst>
          </p:cNvPr>
          <p:cNvSpPr/>
          <p:nvPr/>
        </p:nvSpPr>
        <p:spPr>
          <a:xfrm>
            <a:off x="2051720" y="319365"/>
            <a:ext cx="1080120" cy="6480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ysClr val="windowText" lastClr="000000"/>
                </a:solidFill>
              </a:rPr>
              <a:t>start</a:t>
            </a:r>
            <a:endParaRPr lang="es-MX" dirty="0">
              <a:solidFill>
                <a:sysClr val="windowText" lastClr="000000"/>
              </a:solidFill>
            </a:endParaRPr>
          </a:p>
        </p:txBody>
      </p:sp>
      <p:sp>
        <p:nvSpPr>
          <p:cNvPr id="3" name="Diagrama de flujo: datos 2">
            <a:extLst>
              <a:ext uri="{FF2B5EF4-FFF2-40B4-BE49-F238E27FC236}">
                <a16:creationId xmlns:a16="http://schemas.microsoft.com/office/drawing/2014/main" id="{0035FD5C-05AE-4A8B-95FF-A8FDDF64E322}"/>
              </a:ext>
            </a:extLst>
          </p:cNvPr>
          <p:cNvSpPr/>
          <p:nvPr/>
        </p:nvSpPr>
        <p:spPr>
          <a:xfrm>
            <a:off x="1547664" y="2202566"/>
            <a:ext cx="1872208" cy="576064"/>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w</a:t>
            </a:r>
          </a:p>
        </p:txBody>
      </p:sp>
      <p:sp>
        <p:nvSpPr>
          <p:cNvPr id="4" name="Diagrama de flujo: proceso 3">
            <a:extLst>
              <a:ext uri="{FF2B5EF4-FFF2-40B4-BE49-F238E27FC236}">
                <a16:creationId xmlns:a16="http://schemas.microsoft.com/office/drawing/2014/main" id="{6F696F19-8970-45D1-A5CA-B15E35C09E88}"/>
              </a:ext>
            </a:extLst>
          </p:cNvPr>
          <p:cNvSpPr/>
          <p:nvPr/>
        </p:nvSpPr>
        <p:spPr>
          <a:xfrm>
            <a:off x="1547664" y="3068960"/>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r = w % 2</a:t>
            </a:r>
          </a:p>
        </p:txBody>
      </p:sp>
      <p:sp>
        <p:nvSpPr>
          <p:cNvPr id="5" name="Diagrama de flujo: proceso 4">
            <a:extLst>
              <a:ext uri="{FF2B5EF4-FFF2-40B4-BE49-F238E27FC236}">
                <a16:creationId xmlns:a16="http://schemas.microsoft.com/office/drawing/2014/main" id="{A906A206-C821-4864-9581-269B16F3D73A}"/>
              </a:ext>
            </a:extLst>
          </p:cNvPr>
          <p:cNvSpPr/>
          <p:nvPr/>
        </p:nvSpPr>
        <p:spPr>
          <a:xfrm>
            <a:off x="1619672" y="1287326"/>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r , w </a:t>
            </a:r>
            <a:r>
              <a:rPr lang="es-MX" dirty="0" err="1">
                <a:solidFill>
                  <a:sysClr val="windowText" lastClr="000000"/>
                </a:solidFill>
              </a:rPr>
              <a:t>integer</a:t>
            </a:r>
            <a:endParaRPr lang="es-MX" dirty="0">
              <a:solidFill>
                <a:sysClr val="windowText" lastClr="000000"/>
              </a:solidFill>
            </a:endParaRPr>
          </a:p>
        </p:txBody>
      </p:sp>
      <p:sp>
        <p:nvSpPr>
          <p:cNvPr id="6" name="Diagrama de flujo: decisión 5">
            <a:extLst>
              <a:ext uri="{FF2B5EF4-FFF2-40B4-BE49-F238E27FC236}">
                <a16:creationId xmlns:a16="http://schemas.microsoft.com/office/drawing/2014/main" id="{79027138-9E09-4674-A132-BCAF1DF5BB68}"/>
              </a:ext>
            </a:extLst>
          </p:cNvPr>
          <p:cNvSpPr/>
          <p:nvPr/>
        </p:nvSpPr>
        <p:spPr>
          <a:xfrm>
            <a:off x="1925096" y="3967864"/>
            <a:ext cx="1368152" cy="1221838"/>
          </a:xfrm>
          <a:prstGeom prst="flowChartDecis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r = 0</a:t>
            </a:r>
          </a:p>
        </p:txBody>
      </p:sp>
      <p:sp>
        <p:nvSpPr>
          <p:cNvPr id="7" name="Diagrama de flujo: datos 6">
            <a:extLst>
              <a:ext uri="{FF2B5EF4-FFF2-40B4-BE49-F238E27FC236}">
                <a16:creationId xmlns:a16="http://schemas.microsoft.com/office/drawing/2014/main" id="{437ADC0F-866D-4B81-9F7E-9AFA43670A34}"/>
              </a:ext>
            </a:extLst>
          </p:cNvPr>
          <p:cNvSpPr/>
          <p:nvPr/>
        </p:nvSpPr>
        <p:spPr>
          <a:xfrm>
            <a:off x="5054698" y="3652548"/>
            <a:ext cx="1593780" cy="497542"/>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YES</a:t>
            </a:r>
          </a:p>
        </p:txBody>
      </p:sp>
      <p:sp>
        <p:nvSpPr>
          <p:cNvPr id="8" name="Diagrama de flujo: datos 7">
            <a:extLst>
              <a:ext uri="{FF2B5EF4-FFF2-40B4-BE49-F238E27FC236}">
                <a16:creationId xmlns:a16="http://schemas.microsoft.com/office/drawing/2014/main" id="{E58B3439-8C4A-4104-9EFA-5BA2BF5B7C26}"/>
              </a:ext>
            </a:extLst>
          </p:cNvPr>
          <p:cNvSpPr/>
          <p:nvPr/>
        </p:nvSpPr>
        <p:spPr>
          <a:xfrm>
            <a:off x="1547664" y="5498666"/>
            <a:ext cx="1872208" cy="576064"/>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NO</a:t>
            </a:r>
          </a:p>
        </p:txBody>
      </p:sp>
      <p:sp>
        <p:nvSpPr>
          <p:cNvPr id="9" name="Elipse 8">
            <a:extLst>
              <a:ext uri="{FF2B5EF4-FFF2-40B4-BE49-F238E27FC236}">
                <a16:creationId xmlns:a16="http://schemas.microsoft.com/office/drawing/2014/main" id="{BB412AAD-B3AA-4D50-9B6B-08516A42E5AE}"/>
              </a:ext>
            </a:extLst>
          </p:cNvPr>
          <p:cNvSpPr/>
          <p:nvPr/>
        </p:nvSpPr>
        <p:spPr>
          <a:xfrm>
            <a:off x="5724129" y="5102823"/>
            <a:ext cx="1241425" cy="97323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ysClr val="windowText" lastClr="000000"/>
                </a:solidFill>
              </a:rPr>
              <a:t>end</a:t>
            </a:r>
            <a:endParaRPr lang="es-MX" dirty="0">
              <a:solidFill>
                <a:sysClr val="windowText" lastClr="000000"/>
              </a:solidFill>
            </a:endParaRPr>
          </a:p>
        </p:txBody>
      </p:sp>
      <p:cxnSp>
        <p:nvCxnSpPr>
          <p:cNvPr id="11" name="Conector recto de flecha 10">
            <a:extLst>
              <a:ext uri="{FF2B5EF4-FFF2-40B4-BE49-F238E27FC236}">
                <a16:creationId xmlns:a16="http://schemas.microsoft.com/office/drawing/2014/main" id="{4C1B7578-481E-4076-9180-4D85C1BDCA4E}"/>
              </a:ext>
            </a:extLst>
          </p:cNvPr>
          <p:cNvCxnSpPr>
            <a:stCxn id="2" idx="4"/>
          </p:cNvCxnSpPr>
          <p:nvPr/>
        </p:nvCxnSpPr>
        <p:spPr>
          <a:xfrm>
            <a:off x="2591780" y="967437"/>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624AD787-A599-4EDA-AB90-8C8EC98CBBC5}"/>
              </a:ext>
            </a:extLst>
          </p:cNvPr>
          <p:cNvCxnSpPr/>
          <p:nvPr/>
        </p:nvCxnSpPr>
        <p:spPr>
          <a:xfrm>
            <a:off x="2591780" y="1882677"/>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F9F76F4-036D-4694-BC9E-5E19D4DED3F2}"/>
              </a:ext>
            </a:extLst>
          </p:cNvPr>
          <p:cNvCxnSpPr/>
          <p:nvPr/>
        </p:nvCxnSpPr>
        <p:spPr>
          <a:xfrm>
            <a:off x="2592760" y="2778630"/>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10FD9B01-546A-40AB-B9DF-7FC3B86BB171}"/>
              </a:ext>
            </a:extLst>
          </p:cNvPr>
          <p:cNvCxnSpPr/>
          <p:nvPr/>
        </p:nvCxnSpPr>
        <p:spPr>
          <a:xfrm>
            <a:off x="2591780" y="3645024"/>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C06B523-3DEC-48BE-B8EA-9F4676113088}"/>
              </a:ext>
            </a:extLst>
          </p:cNvPr>
          <p:cNvCxnSpPr>
            <a:cxnSpLocks/>
          </p:cNvCxnSpPr>
          <p:nvPr/>
        </p:nvCxnSpPr>
        <p:spPr>
          <a:xfrm>
            <a:off x="3275856" y="4578783"/>
            <a:ext cx="1296144"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A26625F-9597-4337-AA36-0BEDE42C4504}"/>
              </a:ext>
            </a:extLst>
          </p:cNvPr>
          <p:cNvCxnSpPr/>
          <p:nvPr/>
        </p:nvCxnSpPr>
        <p:spPr>
          <a:xfrm>
            <a:off x="2591780" y="5189702"/>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D6C0EDED-C41B-41B1-BD62-E58C5F445855}"/>
              </a:ext>
            </a:extLst>
          </p:cNvPr>
          <p:cNvCxnSpPr>
            <a:cxnSpLocks/>
          </p:cNvCxnSpPr>
          <p:nvPr/>
        </p:nvCxnSpPr>
        <p:spPr>
          <a:xfrm>
            <a:off x="6505270" y="2653540"/>
            <a:ext cx="5760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CDD7BFF4-0752-40F0-BF87-9BA1197EF811}"/>
              </a:ext>
            </a:extLst>
          </p:cNvPr>
          <p:cNvCxnSpPr>
            <a:cxnSpLocks/>
          </p:cNvCxnSpPr>
          <p:nvPr/>
        </p:nvCxnSpPr>
        <p:spPr>
          <a:xfrm>
            <a:off x="3347864" y="5661248"/>
            <a:ext cx="23762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C8E64ECF-0E0E-424C-98A0-06843AE9431E}"/>
              </a:ext>
            </a:extLst>
          </p:cNvPr>
          <p:cNvSpPr txBox="1"/>
          <p:nvPr/>
        </p:nvSpPr>
        <p:spPr>
          <a:xfrm>
            <a:off x="3221078" y="4048031"/>
            <a:ext cx="610808" cy="369332"/>
          </a:xfrm>
          <a:prstGeom prst="rect">
            <a:avLst/>
          </a:prstGeom>
          <a:noFill/>
        </p:spPr>
        <p:txBody>
          <a:bodyPr wrap="none" rtlCol="0">
            <a:spAutoFit/>
          </a:bodyPr>
          <a:lstStyle/>
          <a:p>
            <a:r>
              <a:rPr lang="es-MX" dirty="0"/>
              <a:t>True</a:t>
            </a:r>
          </a:p>
        </p:txBody>
      </p:sp>
      <p:sp>
        <p:nvSpPr>
          <p:cNvPr id="24" name="CuadroTexto 23">
            <a:extLst>
              <a:ext uri="{FF2B5EF4-FFF2-40B4-BE49-F238E27FC236}">
                <a16:creationId xmlns:a16="http://schemas.microsoft.com/office/drawing/2014/main" id="{DAC97F71-8025-44EB-B6A9-A48DCC0AB170}"/>
              </a:ext>
            </a:extLst>
          </p:cNvPr>
          <p:cNvSpPr txBox="1"/>
          <p:nvPr/>
        </p:nvSpPr>
        <p:spPr>
          <a:xfrm>
            <a:off x="1926554" y="5054200"/>
            <a:ext cx="676788" cy="369332"/>
          </a:xfrm>
          <a:prstGeom prst="rect">
            <a:avLst/>
          </a:prstGeom>
          <a:noFill/>
        </p:spPr>
        <p:txBody>
          <a:bodyPr wrap="none" rtlCol="0">
            <a:spAutoFit/>
          </a:bodyPr>
          <a:lstStyle/>
          <a:p>
            <a:r>
              <a:rPr lang="es-MX" dirty="0"/>
              <a:t>False</a:t>
            </a:r>
          </a:p>
        </p:txBody>
      </p:sp>
      <p:cxnSp>
        <p:nvCxnSpPr>
          <p:cNvPr id="21" name="Conector recto de flecha 20">
            <a:extLst>
              <a:ext uri="{FF2B5EF4-FFF2-40B4-BE49-F238E27FC236}">
                <a16:creationId xmlns:a16="http://schemas.microsoft.com/office/drawing/2014/main" id="{4E8F8C89-A7D5-4EB8-BAE3-2979DF25D9AB}"/>
              </a:ext>
            </a:extLst>
          </p:cNvPr>
          <p:cNvCxnSpPr>
            <a:cxnSpLocks/>
          </p:cNvCxnSpPr>
          <p:nvPr/>
        </p:nvCxnSpPr>
        <p:spPr>
          <a:xfrm flipV="1">
            <a:off x="4535997" y="1700808"/>
            <a:ext cx="0" cy="2877976"/>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 name="Diagrama de flujo: decisión 24">
            <a:extLst>
              <a:ext uri="{FF2B5EF4-FFF2-40B4-BE49-F238E27FC236}">
                <a16:creationId xmlns:a16="http://schemas.microsoft.com/office/drawing/2014/main" id="{BFA24800-5CB5-4AE2-AF19-875DCF084078}"/>
              </a:ext>
            </a:extLst>
          </p:cNvPr>
          <p:cNvSpPr/>
          <p:nvPr/>
        </p:nvSpPr>
        <p:spPr>
          <a:xfrm>
            <a:off x="5148065" y="2042621"/>
            <a:ext cx="1368152" cy="1221838"/>
          </a:xfrm>
          <a:prstGeom prst="flowChartDecis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w = 2</a:t>
            </a:r>
          </a:p>
        </p:txBody>
      </p:sp>
      <p:cxnSp>
        <p:nvCxnSpPr>
          <p:cNvPr id="26" name="Conector recto de flecha 25">
            <a:extLst>
              <a:ext uri="{FF2B5EF4-FFF2-40B4-BE49-F238E27FC236}">
                <a16:creationId xmlns:a16="http://schemas.microsoft.com/office/drawing/2014/main" id="{4A5F2303-531B-44D5-9865-8ADB6621C552}"/>
              </a:ext>
            </a:extLst>
          </p:cNvPr>
          <p:cNvCxnSpPr>
            <a:cxnSpLocks/>
          </p:cNvCxnSpPr>
          <p:nvPr/>
        </p:nvCxnSpPr>
        <p:spPr>
          <a:xfrm>
            <a:off x="4535997" y="1700808"/>
            <a:ext cx="1296144"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AEDDEBD-F784-43EC-9468-018BE73A4A00}"/>
              </a:ext>
            </a:extLst>
          </p:cNvPr>
          <p:cNvCxnSpPr>
            <a:cxnSpLocks/>
          </p:cNvCxnSpPr>
          <p:nvPr/>
        </p:nvCxnSpPr>
        <p:spPr>
          <a:xfrm>
            <a:off x="5832141" y="1700808"/>
            <a:ext cx="0" cy="341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09FDC956-1979-419D-8FBA-7E8D2AFCA6B0}"/>
              </a:ext>
            </a:extLst>
          </p:cNvPr>
          <p:cNvSpPr txBox="1"/>
          <p:nvPr/>
        </p:nvSpPr>
        <p:spPr>
          <a:xfrm>
            <a:off x="6373402" y="2202566"/>
            <a:ext cx="610808" cy="369332"/>
          </a:xfrm>
          <a:prstGeom prst="rect">
            <a:avLst/>
          </a:prstGeom>
          <a:noFill/>
        </p:spPr>
        <p:txBody>
          <a:bodyPr wrap="none" rtlCol="0">
            <a:spAutoFit/>
          </a:bodyPr>
          <a:lstStyle/>
          <a:p>
            <a:r>
              <a:rPr lang="es-MX" dirty="0"/>
              <a:t>True</a:t>
            </a:r>
          </a:p>
        </p:txBody>
      </p:sp>
      <p:sp>
        <p:nvSpPr>
          <p:cNvPr id="29" name="Diagrama de flujo: datos 28">
            <a:extLst>
              <a:ext uri="{FF2B5EF4-FFF2-40B4-BE49-F238E27FC236}">
                <a16:creationId xmlns:a16="http://schemas.microsoft.com/office/drawing/2014/main" id="{0A400E5E-8F92-4053-B3FC-80EC1A1315AF}"/>
              </a:ext>
            </a:extLst>
          </p:cNvPr>
          <p:cNvSpPr/>
          <p:nvPr/>
        </p:nvSpPr>
        <p:spPr>
          <a:xfrm>
            <a:off x="6913452" y="2387232"/>
            <a:ext cx="1368152" cy="576064"/>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NO</a:t>
            </a:r>
          </a:p>
        </p:txBody>
      </p:sp>
      <p:sp>
        <p:nvSpPr>
          <p:cNvPr id="30" name="CuadroTexto 29">
            <a:extLst>
              <a:ext uri="{FF2B5EF4-FFF2-40B4-BE49-F238E27FC236}">
                <a16:creationId xmlns:a16="http://schemas.microsoft.com/office/drawing/2014/main" id="{C4D372D4-9682-4283-BEB6-61DCB8EE0E7F}"/>
              </a:ext>
            </a:extLst>
          </p:cNvPr>
          <p:cNvSpPr txBox="1"/>
          <p:nvPr/>
        </p:nvSpPr>
        <p:spPr>
          <a:xfrm>
            <a:off x="4975332" y="3140968"/>
            <a:ext cx="676788" cy="369332"/>
          </a:xfrm>
          <a:prstGeom prst="rect">
            <a:avLst/>
          </a:prstGeom>
          <a:noFill/>
        </p:spPr>
        <p:txBody>
          <a:bodyPr wrap="none" rtlCol="0">
            <a:spAutoFit/>
          </a:bodyPr>
          <a:lstStyle/>
          <a:p>
            <a:r>
              <a:rPr lang="es-MX" dirty="0"/>
              <a:t>False</a:t>
            </a:r>
          </a:p>
        </p:txBody>
      </p:sp>
      <p:cxnSp>
        <p:nvCxnSpPr>
          <p:cNvPr id="31" name="Conector recto de flecha 30">
            <a:extLst>
              <a:ext uri="{FF2B5EF4-FFF2-40B4-BE49-F238E27FC236}">
                <a16:creationId xmlns:a16="http://schemas.microsoft.com/office/drawing/2014/main" id="{4DF23849-BD7B-44B6-B106-ECFCA507D1CE}"/>
              </a:ext>
            </a:extLst>
          </p:cNvPr>
          <p:cNvCxnSpPr>
            <a:cxnSpLocks/>
          </p:cNvCxnSpPr>
          <p:nvPr/>
        </p:nvCxnSpPr>
        <p:spPr>
          <a:xfrm>
            <a:off x="5832141" y="3258093"/>
            <a:ext cx="0" cy="341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E796F79C-2E16-4956-861D-0526B3383F17}"/>
              </a:ext>
            </a:extLst>
          </p:cNvPr>
          <p:cNvCxnSpPr>
            <a:cxnSpLocks/>
          </p:cNvCxnSpPr>
          <p:nvPr/>
        </p:nvCxnSpPr>
        <p:spPr>
          <a:xfrm flipH="1">
            <a:off x="6980596" y="2990218"/>
            <a:ext cx="3479" cy="2433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F90DA858-7A78-4DCD-8048-2E7F553BFC1B}"/>
              </a:ext>
            </a:extLst>
          </p:cNvPr>
          <p:cNvCxnSpPr>
            <a:cxnSpLocks/>
            <a:endCxn id="9" idx="1"/>
          </p:cNvCxnSpPr>
          <p:nvPr/>
        </p:nvCxnSpPr>
        <p:spPr>
          <a:xfrm>
            <a:off x="5851980" y="4182754"/>
            <a:ext cx="53951" cy="1062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047724"/>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3" grpId="0"/>
      <p:bldP spid="24" grpId="0"/>
      <p:bldP spid="25" grpId="0" animBg="1"/>
      <p:bldP spid="28" grpId="0"/>
      <p:bldP spid="29" grpId="0" animBg="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F6E9437-AE73-4C31-BE80-36B7F5511272}"/>
              </a:ext>
            </a:extLst>
          </p:cNvPr>
          <p:cNvSpPr>
            <a:spLocks noGrp="1"/>
          </p:cNvSpPr>
          <p:nvPr>
            <p:ph type="title"/>
          </p:nvPr>
        </p:nvSpPr>
        <p:spPr>
          <a:xfrm>
            <a:off x="898525" y="0"/>
            <a:ext cx="7772400" cy="1143000"/>
          </a:xfrm>
        </p:spPr>
        <p:txBody>
          <a:bodyPr/>
          <a:lstStyle/>
          <a:p>
            <a:pPr>
              <a:defRPr/>
            </a:pPr>
            <a:r>
              <a:rPr lang="es-MX" b="1" dirty="0" err="1">
                <a:solidFill>
                  <a:schemeClr val="tx1"/>
                </a:solidFill>
              </a:rPr>
              <a:t>Switch</a:t>
            </a:r>
            <a:r>
              <a:rPr lang="es-MX" b="1" dirty="0">
                <a:solidFill>
                  <a:schemeClr val="tx1"/>
                </a:solidFill>
              </a:rPr>
              <a:t> Case </a:t>
            </a:r>
            <a:r>
              <a:rPr lang="es-MX" b="1" dirty="0" err="1">
                <a:solidFill>
                  <a:schemeClr val="tx1"/>
                </a:solidFill>
              </a:rPr>
              <a:t>statement</a:t>
            </a:r>
            <a:endParaRPr lang="es-MX" dirty="0">
              <a:solidFill>
                <a:schemeClr val="tx1"/>
              </a:solidFill>
            </a:endParaRPr>
          </a:p>
        </p:txBody>
      </p:sp>
      <p:sp>
        <p:nvSpPr>
          <p:cNvPr id="6" name="Rectángulo 5">
            <a:extLst>
              <a:ext uri="{FF2B5EF4-FFF2-40B4-BE49-F238E27FC236}">
                <a16:creationId xmlns:a16="http://schemas.microsoft.com/office/drawing/2014/main" id="{35ECDEF6-EC89-4977-8E1B-768C5D6E338B}"/>
              </a:ext>
            </a:extLst>
          </p:cNvPr>
          <p:cNvSpPr/>
          <p:nvPr/>
        </p:nvSpPr>
        <p:spPr>
          <a:xfrm>
            <a:off x="1042988" y="1143000"/>
            <a:ext cx="7058025" cy="923330"/>
          </a:xfrm>
          <a:prstGeom prst="rect">
            <a:avLst/>
          </a:prstGeom>
        </p:spPr>
        <p:txBody>
          <a:bodyPr>
            <a:spAutoFit/>
          </a:bodyPr>
          <a:lstStyle/>
          <a:p>
            <a:pPr>
              <a:defRPr/>
            </a:pPr>
            <a:r>
              <a:rPr lang="en-US" dirty="0">
                <a:latin typeface="Arial" panose="020B0604020202020204" pitchFamily="34" charset="0"/>
                <a:cs typeface="Arial" panose="020B0604020202020204" pitchFamily="34" charset="0"/>
              </a:rPr>
              <a:t>Switch case statement is used when we have number of options (or choices) and we may need to perform a different task for each choice.</a:t>
            </a:r>
            <a:endParaRPr lang="es-MX" dirty="0">
              <a:latin typeface="Arial" panose="020B0604020202020204" pitchFamily="34" charset="0"/>
              <a:cs typeface="Arial" panose="020B0604020202020204" pitchFamily="34" charset="0"/>
            </a:endParaRPr>
          </a:p>
        </p:txBody>
      </p:sp>
      <p:pic>
        <p:nvPicPr>
          <p:cNvPr id="30724" name="Imagen 6">
            <a:extLst>
              <a:ext uri="{FF2B5EF4-FFF2-40B4-BE49-F238E27FC236}">
                <a16:creationId xmlns:a16="http://schemas.microsoft.com/office/drawing/2014/main" id="{CE8E43F2-A35C-4CF3-9868-813F8D033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844824"/>
            <a:ext cx="4464496" cy="446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441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17EF785-6A57-4834-B9D8-095AE9FC67AD}"/>
              </a:ext>
            </a:extLst>
          </p:cNvPr>
          <p:cNvSpPr/>
          <p:nvPr/>
        </p:nvSpPr>
        <p:spPr>
          <a:xfrm>
            <a:off x="611560" y="620688"/>
            <a:ext cx="7345363" cy="5262562"/>
          </a:xfrm>
          <a:prstGeom prst="rect">
            <a:avLst/>
          </a:prstGeom>
        </p:spPr>
        <p:txBody>
          <a:bodyPr>
            <a:spAutoFit/>
          </a:bodyPr>
          <a:lstStyle/>
          <a:p>
            <a:pPr>
              <a:defRPr/>
            </a:pPr>
            <a:r>
              <a:rPr lang="es-MX" sz="2800" dirty="0" err="1">
                <a:latin typeface="Arial" panose="020B0604020202020204" pitchFamily="34" charset="0"/>
                <a:cs typeface="Arial" panose="020B0604020202020204" pitchFamily="34" charset="0"/>
              </a:rPr>
              <a:t>switch</a:t>
            </a:r>
            <a:r>
              <a:rPr lang="es-MX" sz="2800" dirty="0">
                <a:latin typeface="Arial" panose="020B0604020202020204" pitchFamily="34" charset="0"/>
                <a:cs typeface="Arial" panose="020B0604020202020204" pitchFamily="34" charset="0"/>
              </a:rPr>
              <a:t> (variable </a:t>
            </a:r>
            <a:r>
              <a:rPr lang="es-MX" sz="2800" dirty="0" err="1">
                <a:latin typeface="Arial" panose="020B0604020202020204" pitchFamily="34" charset="0"/>
                <a:cs typeface="Arial" panose="020B0604020202020204" pitchFamily="34" charset="0"/>
              </a:rPr>
              <a:t>or</a:t>
            </a:r>
            <a:r>
              <a:rPr lang="es-MX" sz="2800" dirty="0">
                <a:latin typeface="Arial" panose="020B0604020202020204" pitchFamily="34" charset="0"/>
                <a:cs typeface="Arial" panose="020B0604020202020204" pitchFamily="34" charset="0"/>
              </a:rPr>
              <a:t> </a:t>
            </a:r>
            <a:r>
              <a:rPr lang="es-MX" sz="2800" dirty="0" err="1">
                <a:latin typeface="Arial" panose="020B0604020202020204" pitchFamily="34" charset="0"/>
                <a:cs typeface="Arial" panose="020B0604020202020204" pitchFamily="34" charset="0"/>
              </a:rPr>
              <a:t>an</a:t>
            </a:r>
            <a:r>
              <a:rPr lang="es-MX" sz="2800" dirty="0">
                <a:latin typeface="Arial" panose="020B0604020202020204" pitchFamily="34" charset="0"/>
                <a:cs typeface="Arial" panose="020B0604020202020204" pitchFamily="34" charset="0"/>
              </a:rPr>
              <a:t> </a:t>
            </a:r>
            <a:r>
              <a:rPr lang="es-MX" sz="2800" dirty="0" err="1">
                <a:latin typeface="Arial" panose="020B0604020202020204" pitchFamily="34" charset="0"/>
                <a:cs typeface="Arial" panose="020B0604020202020204" pitchFamily="34" charset="0"/>
              </a:rPr>
              <a:t>integer</a:t>
            </a:r>
            <a:r>
              <a:rPr lang="es-MX" sz="2800" dirty="0">
                <a:latin typeface="Arial" panose="020B0604020202020204" pitchFamily="34" charset="0"/>
                <a:cs typeface="Arial" panose="020B0604020202020204" pitchFamily="34" charset="0"/>
              </a:rPr>
              <a:t> </a:t>
            </a:r>
            <a:r>
              <a:rPr lang="es-MX" sz="2800" dirty="0" err="1">
                <a:latin typeface="Arial" panose="020B0604020202020204" pitchFamily="34" charset="0"/>
                <a:cs typeface="Arial" panose="020B0604020202020204" pitchFamily="34" charset="0"/>
              </a:rPr>
              <a:t>expression</a:t>
            </a:r>
            <a:r>
              <a:rPr lang="es-MX" sz="2800" dirty="0">
                <a:latin typeface="Arial" panose="020B0604020202020204" pitchFamily="34" charset="0"/>
                <a:cs typeface="Arial" panose="020B0604020202020204" pitchFamily="34" charset="0"/>
              </a:rPr>
              <a:t>)</a:t>
            </a:r>
          </a:p>
          <a:p>
            <a:pPr>
              <a:defRPr/>
            </a:pPr>
            <a:r>
              <a:rPr lang="es-MX" sz="2800" dirty="0">
                <a:latin typeface="Arial" panose="020B0604020202020204" pitchFamily="34" charset="0"/>
                <a:cs typeface="Arial" panose="020B0604020202020204" pitchFamily="34" charset="0"/>
              </a:rPr>
              <a:t>{</a:t>
            </a:r>
          </a:p>
          <a:p>
            <a:pPr>
              <a:defRPr/>
            </a:pPr>
            <a:r>
              <a:rPr lang="es-MX" sz="2800" dirty="0">
                <a:latin typeface="Arial" panose="020B0604020202020204" pitchFamily="34" charset="0"/>
                <a:cs typeface="Arial" panose="020B0604020202020204" pitchFamily="34" charset="0"/>
              </a:rPr>
              <a:t>     case </a:t>
            </a:r>
            <a:r>
              <a:rPr lang="es-MX" sz="2800" dirty="0" err="1">
                <a:latin typeface="Arial" panose="020B0604020202020204" pitchFamily="34" charset="0"/>
                <a:cs typeface="Arial" panose="020B0604020202020204" pitchFamily="34" charset="0"/>
              </a:rPr>
              <a:t>constant</a:t>
            </a:r>
            <a:r>
              <a:rPr lang="es-MX" sz="2800" dirty="0">
                <a:latin typeface="Arial" panose="020B0604020202020204" pitchFamily="34" charset="0"/>
                <a:cs typeface="Arial" panose="020B0604020202020204" pitchFamily="34" charset="0"/>
              </a:rPr>
              <a:t>:</a:t>
            </a:r>
          </a:p>
          <a:p>
            <a:pPr>
              <a:defRPr/>
            </a:pPr>
            <a:r>
              <a:rPr lang="es-MX" sz="2800" dirty="0">
                <a:latin typeface="Arial" panose="020B0604020202020204" pitchFamily="34" charset="0"/>
                <a:cs typeface="Arial" panose="020B0604020202020204" pitchFamily="34" charset="0"/>
              </a:rPr>
              <a:t>     //Java </a:t>
            </a:r>
            <a:r>
              <a:rPr lang="es-MX" sz="2800" dirty="0" err="1">
                <a:latin typeface="Arial" panose="020B0604020202020204" pitchFamily="34" charset="0"/>
                <a:cs typeface="Arial" panose="020B0604020202020204" pitchFamily="34" charset="0"/>
              </a:rPr>
              <a:t>code</a:t>
            </a:r>
            <a:endParaRPr lang="es-MX" sz="2800" dirty="0">
              <a:latin typeface="Arial" panose="020B0604020202020204" pitchFamily="34" charset="0"/>
              <a:cs typeface="Arial" panose="020B0604020202020204" pitchFamily="34" charset="0"/>
            </a:endParaRPr>
          </a:p>
          <a:p>
            <a:pPr>
              <a:defRPr/>
            </a:pPr>
            <a:r>
              <a:rPr lang="es-MX" sz="2800" dirty="0">
                <a:latin typeface="Arial" panose="020B0604020202020204" pitchFamily="34" charset="0"/>
                <a:cs typeface="Arial" panose="020B0604020202020204" pitchFamily="34" charset="0"/>
              </a:rPr>
              <a:t>     ;</a:t>
            </a:r>
          </a:p>
          <a:p>
            <a:pPr>
              <a:defRPr/>
            </a:pPr>
            <a:r>
              <a:rPr lang="es-MX" sz="2800" dirty="0">
                <a:latin typeface="Arial" panose="020B0604020202020204" pitchFamily="34" charset="0"/>
                <a:cs typeface="Arial" panose="020B0604020202020204" pitchFamily="34" charset="0"/>
              </a:rPr>
              <a:t>     case </a:t>
            </a:r>
            <a:r>
              <a:rPr lang="es-MX" sz="2800" dirty="0" err="1">
                <a:latin typeface="Arial" panose="020B0604020202020204" pitchFamily="34" charset="0"/>
                <a:cs typeface="Arial" panose="020B0604020202020204" pitchFamily="34" charset="0"/>
              </a:rPr>
              <a:t>constant</a:t>
            </a:r>
            <a:r>
              <a:rPr lang="es-MX" sz="2800" dirty="0">
                <a:latin typeface="Arial" panose="020B0604020202020204" pitchFamily="34" charset="0"/>
                <a:cs typeface="Arial" panose="020B0604020202020204" pitchFamily="34" charset="0"/>
              </a:rPr>
              <a:t>:</a:t>
            </a:r>
          </a:p>
          <a:p>
            <a:pPr>
              <a:defRPr/>
            </a:pPr>
            <a:r>
              <a:rPr lang="es-MX" sz="2800" dirty="0">
                <a:latin typeface="Arial" panose="020B0604020202020204" pitchFamily="34" charset="0"/>
                <a:cs typeface="Arial" panose="020B0604020202020204" pitchFamily="34" charset="0"/>
              </a:rPr>
              <a:t>     //Java </a:t>
            </a:r>
            <a:r>
              <a:rPr lang="es-MX" sz="2800" dirty="0" err="1">
                <a:latin typeface="Arial" panose="020B0604020202020204" pitchFamily="34" charset="0"/>
                <a:cs typeface="Arial" panose="020B0604020202020204" pitchFamily="34" charset="0"/>
              </a:rPr>
              <a:t>code</a:t>
            </a:r>
            <a:endParaRPr lang="es-MX" sz="2800" dirty="0">
              <a:latin typeface="Arial" panose="020B0604020202020204" pitchFamily="34" charset="0"/>
              <a:cs typeface="Arial" panose="020B0604020202020204" pitchFamily="34" charset="0"/>
            </a:endParaRPr>
          </a:p>
          <a:p>
            <a:pPr>
              <a:defRPr/>
            </a:pPr>
            <a:r>
              <a:rPr lang="es-MX" sz="2800" dirty="0">
                <a:latin typeface="Arial" panose="020B0604020202020204" pitchFamily="34" charset="0"/>
                <a:cs typeface="Arial" panose="020B0604020202020204" pitchFamily="34" charset="0"/>
              </a:rPr>
              <a:t>     ;</a:t>
            </a:r>
          </a:p>
          <a:p>
            <a:pPr>
              <a:defRPr/>
            </a:pPr>
            <a:r>
              <a:rPr lang="es-MX" sz="2800" dirty="0">
                <a:latin typeface="Arial" panose="020B0604020202020204" pitchFamily="34" charset="0"/>
                <a:cs typeface="Arial" panose="020B0604020202020204" pitchFamily="34" charset="0"/>
              </a:rPr>
              <a:t>     default:</a:t>
            </a:r>
          </a:p>
          <a:p>
            <a:pPr>
              <a:defRPr/>
            </a:pPr>
            <a:r>
              <a:rPr lang="es-MX" sz="2800" dirty="0">
                <a:latin typeface="Arial" panose="020B0604020202020204" pitchFamily="34" charset="0"/>
                <a:cs typeface="Arial" panose="020B0604020202020204" pitchFamily="34" charset="0"/>
              </a:rPr>
              <a:t>     //Java </a:t>
            </a:r>
            <a:r>
              <a:rPr lang="es-MX" sz="2800" dirty="0" err="1">
                <a:latin typeface="Arial" panose="020B0604020202020204" pitchFamily="34" charset="0"/>
                <a:cs typeface="Arial" panose="020B0604020202020204" pitchFamily="34" charset="0"/>
              </a:rPr>
              <a:t>code</a:t>
            </a:r>
            <a:endParaRPr lang="es-MX" sz="2800" dirty="0">
              <a:latin typeface="Arial" panose="020B0604020202020204" pitchFamily="34" charset="0"/>
              <a:cs typeface="Arial" panose="020B0604020202020204" pitchFamily="34" charset="0"/>
            </a:endParaRPr>
          </a:p>
          <a:p>
            <a:pPr>
              <a:defRPr/>
            </a:pPr>
            <a:r>
              <a:rPr lang="es-MX" sz="2800" dirty="0">
                <a:latin typeface="Arial" panose="020B0604020202020204" pitchFamily="34" charset="0"/>
                <a:cs typeface="Arial" panose="020B0604020202020204" pitchFamily="34" charset="0"/>
              </a:rPr>
              <a:t>     ;</a:t>
            </a:r>
          </a:p>
          <a:p>
            <a:pPr>
              <a:defRPr/>
            </a:pPr>
            <a:r>
              <a:rPr lang="es-MX"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49370905"/>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D9854F-ABDF-4A42-920E-3F3CC8AF3E28}"/>
              </a:ext>
            </a:extLst>
          </p:cNvPr>
          <p:cNvSpPr>
            <a:spLocks noGrp="1"/>
          </p:cNvSpPr>
          <p:nvPr>
            <p:ph type="title"/>
          </p:nvPr>
        </p:nvSpPr>
        <p:spPr>
          <a:xfrm>
            <a:off x="685800" y="404813"/>
            <a:ext cx="7772400" cy="803275"/>
          </a:xfrm>
        </p:spPr>
        <p:txBody>
          <a:bodyPr>
            <a:normAutofit fontScale="90000"/>
          </a:bodyPr>
          <a:lstStyle/>
          <a:p>
            <a:pPr>
              <a:defRPr/>
            </a:pPr>
            <a:r>
              <a:rPr lang="en-US" sz="3200" b="1" dirty="0">
                <a:solidFill>
                  <a:schemeClr val="tx1"/>
                </a:solidFill>
              </a:rPr>
              <a:t>Break statement in Switch Case</a:t>
            </a:r>
            <a:br>
              <a:rPr lang="en-US" sz="3200" b="1" dirty="0"/>
            </a:br>
            <a:endParaRPr lang="es-MX" sz="3200" dirty="0"/>
          </a:p>
        </p:txBody>
      </p:sp>
      <p:sp>
        <p:nvSpPr>
          <p:cNvPr id="3" name="Rectángulo 2">
            <a:extLst>
              <a:ext uri="{FF2B5EF4-FFF2-40B4-BE49-F238E27FC236}">
                <a16:creationId xmlns:a16="http://schemas.microsoft.com/office/drawing/2014/main" id="{9C01651B-5964-4EA9-9840-E588736A3E8D}"/>
              </a:ext>
            </a:extLst>
          </p:cNvPr>
          <p:cNvSpPr/>
          <p:nvPr/>
        </p:nvSpPr>
        <p:spPr>
          <a:xfrm>
            <a:off x="1085850" y="1303338"/>
            <a:ext cx="6972300" cy="1631216"/>
          </a:xfrm>
          <a:prstGeom prst="rect">
            <a:avLst/>
          </a:prstGeom>
        </p:spPr>
        <p:txBody>
          <a:bodyPr>
            <a:spAutoFit/>
          </a:bodyPr>
          <a:lstStyle/>
          <a:p>
            <a:pPr>
              <a:defRPr/>
            </a:pPr>
            <a:r>
              <a:rPr lang="en-US" sz="2000" dirty="0">
                <a:latin typeface="Arial" panose="020B0604020202020204" pitchFamily="34" charset="0"/>
                <a:cs typeface="Arial" panose="020B0604020202020204" pitchFamily="34" charset="0"/>
              </a:rPr>
              <a:t>Break statements are used when you want your program-flow to come out of the switch body. Whenever a break statement is encountered in the switch body, the execution flow would directly come out of the switch, ignoring rest of the cases</a:t>
            </a:r>
            <a:endParaRPr lang="es-MX"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0263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534BBF-47D9-4822-A7BF-758794F10621}"/>
              </a:ext>
            </a:extLst>
          </p:cNvPr>
          <p:cNvSpPr/>
          <p:nvPr/>
        </p:nvSpPr>
        <p:spPr>
          <a:xfrm>
            <a:off x="1043608" y="404664"/>
            <a:ext cx="6624637" cy="5632311"/>
          </a:xfrm>
          <a:prstGeom prst="rect">
            <a:avLst/>
          </a:prstGeom>
        </p:spPr>
        <p:txBody>
          <a:bodyPr>
            <a:spAutoFit/>
          </a:bodyPr>
          <a:lstStyle/>
          <a:p>
            <a:pPr>
              <a:defRPr/>
            </a:pPr>
            <a:r>
              <a:rPr lang="es-MX" sz="2000" dirty="0" err="1">
                <a:latin typeface="Arial" panose="020B0604020202020204" pitchFamily="34" charset="0"/>
                <a:cs typeface="Arial" panose="020B0604020202020204" pitchFamily="34" charset="0"/>
              </a:rPr>
              <a:t>int</a:t>
            </a:r>
            <a:r>
              <a:rPr lang="es-MX" sz="2000" dirty="0">
                <a:latin typeface="Arial" panose="020B0604020202020204" pitchFamily="34" charset="0"/>
                <a:cs typeface="Arial" panose="020B0604020202020204" pitchFamily="34" charset="0"/>
              </a:rPr>
              <a:t> i=2;</a:t>
            </a:r>
          </a:p>
          <a:p>
            <a:pPr>
              <a:defRPr/>
            </a:pP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switch</a:t>
            </a:r>
            <a:r>
              <a:rPr lang="es-MX" sz="2000" dirty="0">
                <a:latin typeface="Arial" panose="020B0604020202020204" pitchFamily="34" charset="0"/>
                <a:cs typeface="Arial" panose="020B0604020202020204" pitchFamily="34" charset="0"/>
              </a:rPr>
              <a:t>(i)</a:t>
            </a:r>
          </a:p>
          <a:p>
            <a:pPr>
              <a:defRPr/>
            </a:pPr>
            <a:r>
              <a:rPr lang="es-MX" sz="2000" dirty="0">
                <a:latin typeface="Arial" panose="020B0604020202020204" pitchFamily="34" charset="0"/>
                <a:cs typeface="Arial" panose="020B0604020202020204" pitchFamily="34" charset="0"/>
              </a:rPr>
              <a:t>      {</a:t>
            </a:r>
          </a:p>
          <a:p>
            <a:pPr>
              <a:defRPr/>
            </a:pPr>
            <a:r>
              <a:rPr lang="es-MX" sz="2000" dirty="0">
                <a:latin typeface="Arial" panose="020B0604020202020204" pitchFamily="34" charset="0"/>
                <a:cs typeface="Arial" panose="020B0604020202020204" pitchFamily="34" charset="0"/>
              </a:rPr>
              <a:t>	 case 1:</a:t>
            </a:r>
          </a:p>
          <a:p>
            <a:pPr>
              <a:defRPr/>
            </a:pP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System.out.println</a:t>
            </a:r>
            <a:r>
              <a:rPr lang="es-MX" sz="2000" dirty="0">
                <a:latin typeface="Arial" panose="020B0604020202020204" pitchFamily="34" charset="0"/>
                <a:cs typeface="Arial" panose="020B0604020202020204" pitchFamily="34" charset="0"/>
              </a:rPr>
              <a:t>("Case1 ");</a:t>
            </a:r>
          </a:p>
          <a:p>
            <a:pPr>
              <a:defRPr/>
            </a:pPr>
            <a:r>
              <a:rPr lang="es-MX" sz="2000" dirty="0">
                <a:latin typeface="Arial" panose="020B0604020202020204" pitchFamily="34" charset="0"/>
                <a:cs typeface="Arial" panose="020B0604020202020204" pitchFamily="34" charset="0"/>
              </a:rPr>
              <a:t>	   break;</a:t>
            </a:r>
          </a:p>
          <a:p>
            <a:pPr>
              <a:defRPr/>
            </a:pPr>
            <a:r>
              <a:rPr lang="es-MX" sz="2000" dirty="0">
                <a:latin typeface="Arial" panose="020B0604020202020204" pitchFamily="34" charset="0"/>
                <a:cs typeface="Arial" panose="020B0604020202020204" pitchFamily="34" charset="0"/>
              </a:rPr>
              <a:t>	 case 2:</a:t>
            </a:r>
          </a:p>
          <a:p>
            <a:pPr>
              <a:defRPr/>
            </a:pP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System.out.println</a:t>
            </a:r>
            <a:r>
              <a:rPr lang="es-MX" sz="2000" dirty="0">
                <a:latin typeface="Arial" panose="020B0604020202020204" pitchFamily="34" charset="0"/>
                <a:cs typeface="Arial" panose="020B0604020202020204" pitchFamily="34" charset="0"/>
              </a:rPr>
              <a:t>("Case2 ");</a:t>
            </a:r>
          </a:p>
          <a:p>
            <a:pPr>
              <a:defRPr/>
            </a:pPr>
            <a:r>
              <a:rPr lang="es-MX" sz="2000" dirty="0">
                <a:latin typeface="Arial" panose="020B0604020202020204" pitchFamily="34" charset="0"/>
                <a:cs typeface="Arial" panose="020B0604020202020204" pitchFamily="34" charset="0"/>
              </a:rPr>
              <a:t>	   break;</a:t>
            </a:r>
          </a:p>
          <a:p>
            <a:pPr>
              <a:defRPr/>
            </a:pPr>
            <a:r>
              <a:rPr lang="es-MX" sz="2000" dirty="0">
                <a:latin typeface="Arial" panose="020B0604020202020204" pitchFamily="34" charset="0"/>
                <a:cs typeface="Arial" panose="020B0604020202020204" pitchFamily="34" charset="0"/>
              </a:rPr>
              <a:t>	 case 3:</a:t>
            </a:r>
          </a:p>
          <a:p>
            <a:pPr>
              <a:defRPr/>
            </a:pP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System.out.println</a:t>
            </a:r>
            <a:r>
              <a:rPr lang="es-MX" sz="2000" dirty="0">
                <a:latin typeface="Arial" panose="020B0604020202020204" pitchFamily="34" charset="0"/>
                <a:cs typeface="Arial" panose="020B0604020202020204" pitchFamily="34" charset="0"/>
              </a:rPr>
              <a:t>("Case3 ");</a:t>
            </a:r>
          </a:p>
          <a:p>
            <a:pPr>
              <a:defRPr/>
            </a:pPr>
            <a:r>
              <a:rPr lang="es-MX" sz="2000" dirty="0">
                <a:latin typeface="Arial" panose="020B0604020202020204" pitchFamily="34" charset="0"/>
                <a:cs typeface="Arial" panose="020B0604020202020204" pitchFamily="34" charset="0"/>
              </a:rPr>
              <a:t>	   break;</a:t>
            </a:r>
          </a:p>
          <a:p>
            <a:pPr>
              <a:defRPr/>
            </a:pPr>
            <a:r>
              <a:rPr lang="es-MX" sz="2000" dirty="0">
                <a:latin typeface="Arial" panose="020B0604020202020204" pitchFamily="34" charset="0"/>
                <a:cs typeface="Arial" panose="020B0604020202020204" pitchFamily="34" charset="0"/>
              </a:rPr>
              <a:t>	 case 4:</a:t>
            </a:r>
          </a:p>
          <a:p>
            <a:pPr>
              <a:defRPr/>
            </a:pP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System.out.println</a:t>
            </a:r>
            <a:r>
              <a:rPr lang="es-MX" sz="2000" dirty="0">
                <a:latin typeface="Arial" panose="020B0604020202020204" pitchFamily="34" charset="0"/>
                <a:cs typeface="Arial" panose="020B0604020202020204" pitchFamily="34" charset="0"/>
              </a:rPr>
              <a:t>("Case4 ");</a:t>
            </a:r>
          </a:p>
          <a:p>
            <a:pPr>
              <a:defRPr/>
            </a:pPr>
            <a:r>
              <a:rPr lang="es-MX" sz="2000" dirty="0">
                <a:latin typeface="Arial" panose="020B0604020202020204" pitchFamily="34" charset="0"/>
                <a:cs typeface="Arial" panose="020B0604020202020204" pitchFamily="34" charset="0"/>
              </a:rPr>
              <a:t>           break;</a:t>
            </a:r>
          </a:p>
          <a:p>
            <a:pPr>
              <a:defRPr/>
            </a:pPr>
            <a:r>
              <a:rPr lang="es-MX" sz="2000" dirty="0">
                <a:latin typeface="Arial" panose="020B0604020202020204" pitchFamily="34" charset="0"/>
                <a:cs typeface="Arial" panose="020B0604020202020204" pitchFamily="34" charset="0"/>
              </a:rPr>
              <a:t>	 default:</a:t>
            </a:r>
          </a:p>
          <a:p>
            <a:pPr>
              <a:defRPr/>
            </a:pP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System.out.println</a:t>
            </a:r>
            <a:r>
              <a:rPr lang="es-MX" sz="2000" dirty="0">
                <a:latin typeface="Arial" panose="020B0604020202020204" pitchFamily="34" charset="0"/>
                <a:cs typeface="Arial" panose="020B0604020202020204" pitchFamily="34" charset="0"/>
              </a:rPr>
              <a:t>("Default ");</a:t>
            </a:r>
          </a:p>
          <a:p>
            <a:pPr>
              <a:defRPr/>
            </a:pPr>
            <a:r>
              <a:rPr lang="es-MX"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670329568"/>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CBD196F1-D5EB-48E5-8CD9-78EC4D64CC4C}"/>
              </a:ext>
            </a:extLst>
          </p:cNvPr>
          <p:cNvSpPr/>
          <p:nvPr/>
        </p:nvSpPr>
        <p:spPr>
          <a:xfrm>
            <a:off x="179388" y="612775"/>
            <a:ext cx="7740650" cy="4708981"/>
          </a:xfrm>
          <a:prstGeom prst="rect">
            <a:avLst/>
          </a:prstGeom>
        </p:spPr>
        <p:txBody>
          <a:bodyPr>
            <a:spAutoFit/>
          </a:bodyPr>
          <a:lstStyle/>
          <a:p>
            <a:pPr>
              <a:defRPr/>
            </a:pPr>
            <a:r>
              <a:rPr lang="es-MX" dirty="0">
                <a:latin typeface="+mj-lt"/>
              </a:rPr>
              <a:t>	</a:t>
            </a:r>
            <a:r>
              <a:rPr lang="es-MX" sz="2000" dirty="0">
                <a:latin typeface="Arial" panose="020B0604020202020204" pitchFamily="34" charset="0"/>
                <a:cs typeface="Arial" panose="020B0604020202020204" pitchFamily="34" charset="0"/>
              </a:rPr>
              <a:t>Scanner scanner=new Scanner(System.in);</a:t>
            </a:r>
          </a:p>
          <a:p>
            <a:pPr>
              <a:defRPr/>
            </a:pPr>
            <a:endParaRPr lang="es-MX" sz="2000" dirty="0">
              <a:latin typeface="Arial" panose="020B0604020202020204" pitchFamily="34" charset="0"/>
              <a:cs typeface="Arial" panose="020B0604020202020204" pitchFamily="34" charset="0"/>
            </a:endParaRPr>
          </a:p>
          <a:p>
            <a:pPr>
              <a:defRPr/>
            </a:pP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System.out.println</a:t>
            </a:r>
            <a:r>
              <a:rPr lang="es-MX" sz="2000" dirty="0">
                <a:latin typeface="Arial" panose="020B0604020202020204" pitchFamily="34" charset="0"/>
                <a:cs typeface="Arial" panose="020B0604020202020204" pitchFamily="34" charset="0"/>
              </a:rPr>
              <a:t>("</a:t>
            </a:r>
            <a:r>
              <a:rPr lang="es-MX" sz="2000" dirty="0" err="1">
                <a:latin typeface="Arial" panose="020B0604020202020204" pitchFamily="34" charset="0"/>
                <a:cs typeface="Arial" panose="020B0604020202020204" pitchFamily="34" charset="0"/>
              </a:rPr>
              <a:t>Enter</a:t>
            </a:r>
            <a:r>
              <a:rPr lang="es-MX" sz="2000" dirty="0">
                <a:latin typeface="Arial" panose="020B0604020202020204" pitchFamily="34" charset="0"/>
                <a:cs typeface="Arial" panose="020B0604020202020204" pitchFamily="34" charset="0"/>
              </a:rPr>
              <a:t> a </a:t>
            </a:r>
            <a:r>
              <a:rPr lang="es-MX" sz="2000" dirty="0" err="1">
                <a:latin typeface="Arial" panose="020B0604020202020204" pitchFamily="34" charset="0"/>
                <a:cs typeface="Arial" panose="020B0604020202020204" pitchFamily="34" charset="0"/>
              </a:rPr>
              <a:t>character</a:t>
            </a:r>
            <a:r>
              <a:rPr lang="es-MX" sz="2000" dirty="0">
                <a:latin typeface="Arial" panose="020B0604020202020204" pitchFamily="34" charset="0"/>
                <a:cs typeface="Arial" panose="020B0604020202020204" pitchFamily="34" charset="0"/>
              </a:rPr>
              <a:t> : ");</a:t>
            </a:r>
          </a:p>
          <a:p>
            <a:pPr>
              <a:defRPr/>
            </a:pPr>
            <a:endParaRPr lang="es-MX" sz="2000" dirty="0">
              <a:latin typeface="Arial" panose="020B0604020202020204" pitchFamily="34" charset="0"/>
              <a:cs typeface="Arial" panose="020B0604020202020204" pitchFamily="34" charset="0"/>
            </a:endParaRPr>
          </a:p>
          <a:p>
            <a:pPr>
              <a:defRPr/>
            </a:pP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char</a:t>
            </a:r>
            <a:r>
              <a:rPr lang="es-MX" sz="2000" dirty="0">
                <a:latin typeface="Arial" panose="020B0604020202020204" pitchFamily="34" charset="0"/>
                <a:cs typeface="Arial" panose="020B0604020202020204" pitchFamily="34" charset="0"/>
              </a:rPr>
              <a:t> ch=</a:t>
            </a:r>
            <a:r>
              <a:rPr lang="es-MX" sz="2000" dirty="0" err="1">
                <a:latin typeface="Arial" panose="020B0604020202020204" pitchFamily="34" charset="0"/>
                <a:cs typeface="Arial" panose="020B0604020202020204" pitchFamily="34" charset="0"/>
              </a:rPr>
              <a:t>scanner.next</a:t>
            </a:r>
            <a:r>
              <a:rPr lang="es-MX" sz="2000" dirty="0">
                <a:latin typeface="Arial" panose="020B0604020202020204" pitchFamily="34" charset="0"/>
                <a:cs typeface="Arial" panose="020B0604020202020204" pitchFamily="34" charset="0"/>
              </a:rPr>
              <a:t>().</a:t>
            </a:r>
            <a:r>
              <a:rPr lang="es-MX" sz="2000" dirty="0" err="1">
                <a:latin typeface="Arial" panose="020B0604020202020204" pitchFamily="34" charset="0"/>
                <a:cs typeface="Arial" panose="020B0604020202020204" pitchFamily="34" charset="0"/>
              </a:rPr>
              <a:t>charAt</a:t>
            </a:r>
            <a:r>
              <a:rPr lang="es-MX" sz="2000" dirty="0">
                <a:latin typeface="Arial" panose="020B0604020202020204" pitchFamily="34" charset="0"/>
                <a:cs typeface="Arial" panose="020B0604020202020204" pitchFamily="34" charset="0"/>
              </a:rPr>
              <a:t>(0); </a:t>
            </a:r>
          </a:p>
          <a:p>
            <a:pPr>
              <a:defRPr/>
            </a:pPr>
            <a:r>
              <a:rPr lang="es-MX" sz="2000" dirty="0">
                <a:latin typeface="Arial" panose="020B0604020202020204" pitchFamily="34" charset="0"/>
                <a:cs typeface="Arial" panose="020B0604020202020204" pitchFamily="34" charset="0"/>
              </a:rPr>
              <a:t>	</a:t>
            </a:r>
          </a:p>
          <a:p>
            <a:pPr>
              <a:defRPr/>
            </a:pPr>
            <a:endParaRPr lang="es-MX" sz="2000" dirty="0">
              <a:latin typeface="Arial" panose="020B0604020202020204" pitchFamily="34" charset="0"/>
              <a:cs typeface="Arial" panose="020B0604020202020204" pitchFamily="34" charset="0"/>
            </a:endParaRPr>
          </a:p>
          <a:p>
            <a:pPr>
              <a:defRPr/>
            </a:pPr>
            <a:r>
              <a:rPr lang="es-MX" sz="2000" dirty="0">
                <a:latin typeface="Arial" panose="020B0604020202020204" pitchFamily="34" charset="0"/>
                <a:cs typeface="Arial" panose="020B0604020202020204" pitchFamily="34" charset="0"/>
              </a:rPr>
              <a:t>	</a:t>
            </a:r>
            <a:r>
              <a:rPr lang="es-MX" sz="2000" dirty="0" err="1">
                <a:latin typeface="Arial" panose="020B0604020202020204" pitchFamily="34" charset="0"/>
                <a:cs typeface="Arial" panose="020B0604020202020204" pitchFamily="34" charset="0"/>
              </a:rPr>
              <a:t>switch</a:t>
            </a:r>
            <a:r>
              <a:rPr lang="es-MX" sz="2000" dirty="0">
                <a:latin typeface="Arial" panose="020B0604020202020204" pitchFamily="34" charset="0"/>
                <a:cs typeface="Arial" panose="020B0604020202020204" pitchFamily="34" charset="0"/>
              </a:rPr>
              <a:t>(ch)</a:t>
            </a:r>
          </a:p>
          <a:p>
            <a:pPr>
              <a:defRPr/>
            </a:pPr>
            <a:r>
              <a:rPr lang="es-MX" sz="2000" dirty="0">
                <a:latin typeface="Arial" panose="020B0604020202020204" pitchFamily="34" charset="0"/>
                <a:cs typeface="Arial" panose="020B0604020202020204" pitchFamily="34" charset="0"/>
              </a:rPr>
              <a:t>	{</a:t>
            </a:r>
          </a:p>
          <a:p>
            <a:pPr>
              <a:defRPr/>
            </a:pPr>
            <a:r>
              <a:rPr lang="es-MX" sz="2000" dirty="0">
                <a:latin typeface="Arial" panose="020B0604020202020204" pitchFamily="34" charset="0"/>
                <a:cs typeface="Arial" panose="020B0604020202020204" pitchFamily="34" charset="0"/>
              </a:rPr>
              <a:t>	   case 'a' :</a:t>
            </a:r>
          </a:p>
          <a:p>
            <a:pPr>
              <a:defRPr/>
            </a:pPr>
            <a:r>
              <a:rPr lang="es-MX" sz="2000" dirty="0">
                <a:latin typeface="Arial" panose="020B0604020202020204" pitchFamily="34" charset="0"/>
                <a:cs typeface="Arial" panose="020B0604020202020204" pitchFamily="34" charset="0"/>
              </a:rPr>
              <a:t>	   case 'e' :</a:t>
            </a:r>
          </a:p>
          <a:p>
            <a:pPr>
              <a:defRPr/>
            </a:pPr>
            <a:r>
              <a:rPr lang="es-MX" sz="2000" dirty="0">
                <a:latin typeface="Arial" panose="020B0604020202020204" pitchFamily="34" charset="0"/>
                <a:cs typeface="Arial" panose="020B0604020202020204" pitchFamily="34" charset="0"/>
              </a:rPr>
              <a:t>    	   case 'i' :</a:t>
            </a:r>
          </a:p>
          <a:p>
            <a:pPr>
              <a:defRPr/>
            </a:pPr>
            <a:r>
              <a:rPr lang="es-MX" sz="2000" dirty="0">
                <a:latin typeface="Arial" panose="020B0604020202020204" pitchFamily="34" charset="0"/>
                <a:cs typeface="Arial" panose="020B0604020202020204" pitchFamily="34" charset="0"/>
              </a:rPr>
              <a:t>	   case 'o' :</a:t>
            </a:r>
          </a:p>
          <a:p>
            <a:pPr>
              <a:defRPr/>
            </a:pPr>
            <a:r>
              <a:rPr lang="es-MX" sz="2000" dirty="0">
                <a:latin typeface="Arial" panose="020B0604020202020204" pitchFamily="34" charset="0"/>
                <a:cs typeface="Arial" panose="020B0604020202020204" pitchFamily="34" charset="0"/>
              </a:rPr>
              <a:t>	   case 'u’ : </a:t>
            </a:r>
            <a:r>
              <a:rPr lang="es-MX" sz="2000" dirty="0" err="1">
                <a:latin typeface="Arial" panose="020B0604020202020204" pitchFamily="34" charset="0"/>
                <a:cs typeface="Arial" panose="020B0604020202020204" pitchFamily="34" charset="0"/>
              </a:rPr>
              <a:t>System.out.println</a:t>
            </a:r>
            <a:r>
              <a:rPr lang="es-MX" sz="2000" dirty="0">
                <a:latin typeface="Arial" panose="020B0604020202020204" pitchFamily="34" charset="0"/>
                <a:cs typeface="Arial" panose="020B0604020202020204" pitchFamily="34" charset="0"/>
              </a:rPr>
              <a:t>(“Vocales”);</a:t>
            </a:r>
          </a:p>
          <a:p>
            <a:pPr>
              <a:defRPr/>
            </a:pPr>
            <a:r>
              <a:rPr lang="es-MX"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09883563"/>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FC1FC4-7D74-4646-9FF1-2CCFAB3E8447}"/>
              </a:ext>
            </a:extLst>
          </p:cNvPr>
          <p:cNvSpPr>
            <a:spLocks noGrp="1"/>
          </p:cNvSpPr>
          <p:nvPr>
            <p:ph type="title"/>
          </p:nvPr>
        </p:nvSpPr>
        <p:spPr/>
        <p:txBody>
          <a:bodyPr/>
          <a:lstStyle/>
          <a:p>
            <a:pPr>
              <a:defRPr/>
            </a:pPr>
            <a:r>
              <a:rPr lang="es-MX" dirty="0" err="1"/>
              <a:t>vowels</a:t>
            </a:r>
            <a:r>
              <a:rPr lang="es-MX" dirty="0"/>
              <a:t> </a:t>
            </a:r>
            <a:r>
              <a:rPr lang="es-MX" dirty="0" err="1"/>
              <a:t>consonants</a:t>
            </a:r>
            <a:r>
              <a:rPr lang="es-MX" dirty="0"/>
              <a:t> symbols</a:t>
            </a:r>
          </a:p>
        </p:txBody>
      </p:sp>
      <p:sp>
        <p:nvSpPr>
          <p:cNvPr id="4" name="Rectángulo 3">
            <a:extLst>
              <a:ext uri="{FF2B5EF4-FFF2-40B4-BE49-F238E27FC236}">
                <a16:creationId xmlns:a16="http://schemas.microsoft.com/office/drawing/2014/main" id="{D5119DAF-20B2-4C38-8D93-97CD311FCA5B}"/>
              </a:ext>
            </a:extLst>
          </p:cNvPr>
          <p:cNvSpPr/>
          <p:nvPr/>
        </p:nvSpPr>
        <p:spPr>
          <a:xfrm>
            <a:off x="971550" y="2205038"/>
            <a:ext cx="7486650" cy="707886"/>
          </a:xfrm>
          <a:prstGeom prst="rect">
            <a:avLst/>
          </a:prstGeom>
        </p:spPr>
        <p:txBody>
          <a:bodyPr>
            <a:spAutoFit/>
          </a:bodyPr>
          <a:lstStyle/>
          <a:p>
            <a:pPr>
              <a:defRPr/>
            </a:pPr>
            <a:r>
              <a:rPr lang="en-US" sz="2000" dirty="0">
                <a:latin typeface="Arial" panose="020B0604020202020204" pitchFamily="34" charset="0"/>
                <a:cs typeface="Arial" panose="020B0604020202020204" pitchFamily="34" charset="0"/>
              </a:rPr>
              <a:t>Given a character identify if it is a vowel, consonant, number or another symbol</a:t>
            </a:r>
            <a:endParaRPr lang="es-MX" sz="2000" dirty="0">
              <a:latin typeface="Arial" panose="020B0604020202020204" pitchFamily="34" charset="0"/>
              <a:cs typeface="Arial" panose="020B0604020202020204" pitchFamily="34" charset="0"/>
            </a:endParaRPr>
          </a:p>
        </p:txBody>
      </p:sp>
      <p:pic>
        <p:nvPicPr>
          <p:cNvPr id="35844" name="Imagen 4">
            <a:extLst>
              <a:ext uri="{FF2B5EF4-FFF2-40B4-BE49-F238E27FC236}">
                <a16:creationId xmlns:a16="http://schemas.microsoft.com/office/drawing/2014/main" id="{D337FEB6-B5B1-4D35-90E4-36B795E9E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973" t="7559" r="1245" b="34480"/>
          <a:stretch>
            <a:fillRect/>
          </a:stretch>
        </p:blipFill>
        <p:spPr bwMode="auto">
          <a:xfrm>
            <a:off x="1112044" y="3152002"/>
            <a:ext cx="691991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5795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45192821-66DF-45EF-96FD-11EEBF5D3E17}"/>
              </a:ext>
            </a:extLst>
          </p:cNvPr>
          <p:cNvSpPr>
            <a:spLocks noGrp="1"/>
          </p:cNvSpPr>
          <p:nvPr>
            <p:ph type="body" idx="1"/>
          </p:nvPr>
        </p:nvSpPr>
        <p:spPr>
          <a:xfrm>
            <a:off x="630238" y="2200275"/>
            <a:ext cx="3868737" cy="823913"/>
          </a:xfrm>
        </p:spPr>
        <p:txBody>
          <a:bodyPr/>
          <a:lstStyle/>
          <a:p>
            <a:pPr>
              <a:defRPr/>
            </a:pPr>
            <a:r>
              <a:rPr lang="es-MX" dirty="0">
                <a:solidFill>
                  <a:schemeClr val="tx1"/>
                </a:solidFill>
                <a:latin typeface="Arial Black" panose="020B0A04020102020204" pitchFamily="34" charset="0"/>
              </a:rPr>
              <a:t>Input</a:t>
            </a:r>
            <a:r>
              <a:rPr lang="es-MX" dirty="0">
                <a:solidFill>
                  <a:schemeClr val="tx1"/>
                </a:solidFill>
                <a:latin typeface="+mj-lt"/>
              </a:rPr>
              <a:t>	</a:t>
            </a:r>
          </a:p>
        </p:txBody>
      </p:sp>
      <p:sp>
        <p:nvSpPr>
          <p:cNvPr id="5" name="Marcador de contenido 4">
            <a:extLst>
              <a:ext uri="{FF2B5EF4-FFF2-40B4-BE49-F238E27FC236}">
                <a16:creationId xmlns:a16="http://schemas.microsoft.com/office/drawing/2014/main" id="{E1F62708-EEB1-436C-B7BE-EF63B1341012}"/>
              </a:ext>
            </a:extLst>
          </p:cNvPr>
          <p:cNvSpPr>
            <a:spLocks noGrp="1"/>
          </p:cNvSpPr>
          <p:nvPr>
            <p:ph sz="half" idx="2"/>
          </p:nvPr>
        </p:nvSpPr>
        <p:spPr>
          <a:xfrm>
            <a:off x="760413" y="2997200"/>
            <a:ext cx="3868737" cy="3684588"/>
          </a:xfrm>
        </p:spPr>
        <p:txBody>
          <a:bodyPr>
            <a:normAutofit/>
          </a:bodyPr>
          <a:lstStyle/>
          <a:p>
            <a:pPr>
              <a:defRPr/>
            </a:pPr>
            <a:r>
              <a:rPr lang="es-MX" sz="2000" dirty="0">
                <a:solidFill>
                  <a:schemeClr val="tx1"/>
                </a:solidFill>
                <a:latin typeface="Arial Black" panose="020B0A04020102020204" pitchFamily="34" charset="0"/>
                <a:cs typeface="Arial" panose="020B0604020202020204" pitchFamily="34" charset="0"/>
              </a:rPr>
              <a:t>A</a:t>
            </a:r>
          </a:p>
          <a:p>
            <a:pPr>
              <a:defRPr/>
            </a:pPr>
            <a:r>
              <a:rPr lang="es-MX" sz="2000" dirty="0">
                <a:solidFill>
                  <a:schemeClr val="tx1"/>
                </a:solidFill>
                <a:latin typeface="Arial Black" panose="020B0A04020102020204" pitchFamily="34" charset="0"/>
                <a:cs typeface="Arial" panose="020B0604020202020204" pitchFamily="34" charset="0"/>
              </a:rPr>
              <a:t>9</a:t>
            </a:r>
          </a:p>
          <a:p>
            <a:pPr>
              <a:defRPr/>
            </a:pPr>
            <a:r>
              <a:rPr lang="es-MX" sz="2000" dirty="0">
                <a:solidFill>
                  <a:schemeClr val="tx1"/>
                </a:solidFill>
                <a:latin typeface="Arial Black" panose="020B0A04020102020204" pitchFamily="34" charset="0"/>
                <a:cs typeface="Arial" panose="020B0604020202020204" pitchFamily="34" charset="0"/>
              </a:rPr>
              <a:t>F</a:t>
            </a:r>
          </a:p>
          <a:p>
            <a:pPr>
              <a:defRPr/>
            </a:pPr>
            <a:r>
              <a:rPr lang="es-MX" sz="2000" dirty="0">
                <a:solidFill>
                  <a:schemeClr val="tx1"/>
                </a:solidFill>
                <a:latin typeface="Arial Black" panose="020B0A04020102020204" pitchFamily="34" charset="0"/>
                <a:cs typeface="Arial" panose="020B0604020202020204" pitchFamily="34" charset="0"/>
              </a:rPr>
              <a:t>$</a:t>
            </a:r>
          </a:p>
          <a:p>
            <a:pPr>
              <a:defRPr/>
            </a:pPr>
            <a:r>
              <a:rPr lang="es-MX" sz="2000" dirty="0">
                <a:solidFill>
                  <a:schemeClr val="tx1"/>
                </a:solidFill>
                <a:latin typeface="Arial Black" panose="020B0A04020102020204" pitchFamily="34" charset="0"/>
                <a:cs typeface="Arial" panose="020B0604020202020204" pitchFamily="34" charset="0"/>
              </a:rPr>
              <a:t>a</a:t>
            </a:r>
          </a:p>
        </p:txBody>
      </p:sp>
      <p:sp>
        <p:nvSpPr>
          <p:cNvPr id="6" name="Marcador de texto 5">
            <a:extLst>
              <a:ext uri="{FF2B5EF4-FFF2-40B4-BE49-F238E27FC236}">
                <a16:creationId xmlns:a16="http://schemas.microsoft.com/office/drawing/2014/main" id="{A06F6BF7-0456-4D47-9C31-E2A001DCA82D}"/>
              </a:ext>
            </a:extLst>
          </p:cNvPr>
          <p:cNvSpPr>
            <a:spLocks noGrp="1"/>
          </p:cNvSpPr>
          <p:nvPr>
            <p:ph type="body" sz="quarter" idx="3"/>
          </p:nvPr>
        </p:nvSpPr>
        <p:spPr>
          <a:xfrm>
            <a:off x="4629150" y="2200275"/>
            <a:ext cx="3887788" cy="823913"/>
          </a:xfrm>
        </p:spPr>
        <p:txBody>
          <a:bodyPr/>
          <a:lstStyle/>
          <a:p>
            <a:pPr>
              <a:defRPr/>
            </a:pPr>
            <a:r>
              <a:rPr lang="es-MX" dirty="0">
                <a:solidFill>
                  <a:schemeClr val="tx1"/>
                </a:solidFill>
                <a:latin typeface="Arial Black" panose="020B0A04020102020204" pitchFamily="34" charset="0"/>
              </a:rPr>
              <a:t>Output</a:t>
            </a:r>
          </a:p>
        </p:txBody>
      </p:sp>
      <p:sp>
        <p:nvSpPr>
          <p:cNvPr id="7" name="Marcador de contenido 6">
            <a:extLst>
              <a:ext uri="{FF2B5EF4-FFF2-40B4-BE49-F238E27FC236}">
                <a16:creationId xmlns:a16="http://schemas.microsoft.com/office/drawing/2014/main" id="{06DDD3DC-DE53-44A4-A7D8-A96DBC1B3C9C}"/>
              </a:ext>
            </a:extLst>
          </p:cNvPr>
          <p:cNvSpPr>
            <a:spLocks noGrp="1"/>
          </p:cNvSpPr>
          <p:nvPr>
            <p:ph sz="quarter" idx="4"/>
          </p:nvPr>
        </p:nvSpPr>
        <p:spPr>
          <a:xfrm>
            <a:off x="4645025" y="2997200"/>
            <a:ext cx="3887788" cy="3684588"/>
          </a:xfrm>
        </p:spPr>
        <p:txBody>
          <a:bodyPr>
            <a:normAutofit/>
          </a:bodyPr>
          <a:lstStyle/>
          <a:p>
            <a:pPr>
              <a:defRPr/>
            </a:pPr>
            <a:r>
              <a:rPr lang="es-MX" sz="2000" dirty="0" err="1">
                <a:solidFill>
                  <a:schemeClr val="tx1"/>
                </a:solidFill>
                <a:latin typeface="Arial Black" panose="020B0A04020102020204" pitchFamily="34" charset="0"/>
              </a:rPr>
              <a:t>vowels</a:t>
            </a:r>
            <a:r>
              <a:rPr lang="es-MX" sz="2000" dirty="0">
                <a:solidFill>
                  <a:schemeClr val="tx1"/>
                </a:solidFill>
                <a:latin typeface="Arial Black" panose="020B0A04020102020204" pitchFamily="34" charset="0"/>
              </a:rPr>
              <a:t> </a:t>
            </a:r>
          </a:p>
          <a:p>
            <a:pPr>
              <a:defRPr/>
            </a:pPr>
            <a:r>
              <a:rPr lang="es-MX" sz="2000" dirty="0" err="1">
                <a:solidFill>
                  <a:schemeClr val="tx1"/>
                </a:solidFill>
                <a:latin typeface="Arial Black" panose="020B0A04020102020204" pitchFamily="34" charset="0"/>
              </a:rPr>
              <a:t>number</a:t>
            </a:r>
            <a:endParaRPr lang="es-MX" sz="2000" dirty="0">
              <a:solidFill>
                <a:schemeClr val="tx1"/>
              </a:solidFill>
              <a:latin typeface="Arial Black" panose="020B0A04020102020204" pitchFamily="34" charset="0"/>
            </a:endParaRPr>
          </a:p>
          <a:p>
            <a:pPr>
              <a:defRPr/>
            </a:pPr>
            <a:r>
              <a:rPr lang="es-MX" sz="2000" dirty="0" err="1">
                <a:solidFill>
                  <a:schemeClr val="tx1"/>
                </a:solidFill>
                <a:latin typeface="Arial Black" panose="020B0A04020102020204" pitchFamily="34" charset="0"/>
              </a:rPr>
              <a:t>consonants</a:t>
            </a:r>
            <a:r>
              <a:rPr lang="es-MX" sz="2000" dirty="0">
                <a:solidFill>
                  <a:schemeClr val="tx1"/>
                </a:solidFill>
                <a:latin typeface="Arial Black" panose="020B0A04020102020204" pitchFamily="34" charset="0"/>
              </a:rPr>
              <a:t> </a:t>
            </a:r>
          </a:p>
          <a:p>
            <a:pPr>
              <a:defRPr/>
            </a:pPr>
            <a:r>
              <a:rPr lang="es-MX" sz="2000" dirty="0">
                <a:solidFill>
                  <a:schemeClr val="tx1"/>
                </a:solidFill>
                <a:latin typeface="Arial Black" panose="020B0A04020102020204" pitchFamily="34" charset="0"/>
              </a:rPr>
              <a:t>Symbols</a:t>
            </a:r>
          </a:p>
          <a:p>
            <a:pPr>
              <a:defRPr/>
            </a:pPr>
            <a:r>
              <a:rPr lang="es-MX" sz="2000" dirty="0" err="1">
                <a:solidFill>
                  <a:schemeClr val="tx1"/>
                </a:solidFill>
                <a:latin typeface="Arial Black" panose="020B0A04020102020204" pitchFamily="34" charset="0"/>
              </a:rPr>
              <a:t>vowels</a:t>
            </a:r>
            <a:endParaRPr lang="es-MX" sz="2000" dirty="0">
              <a:solidFill>
                <a:schemeClr val="tx1"/>
              </a:solidFill>
              <a:latin typeface="Arial Black" panose="020B0A04020102020204" pitchFamily="34" charset="0"/>
            </a:endParaRPr>
          </a:p>
        </p:txBody>
      </p:sp>
      <p:pic>
        <p:nvPicPr>
          <p:cNvPr id="36870" name="Imagen 7">
            <a:extLst>
              <a:ext uri="{FF2B5EF4-FFF2-40B4-BE49-F238E27FC236}">
                <a16:creationId xmlns:a16="http://schemas.microsoft.com/office/drawing/2014/main" id="{7B7BD929-4096-4FE3-8E89-BE5591571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973" t="7559" r="1245" b="34480"/>
          <a:stretch>
            <a:fillRect/>
          </a:stretch>
        </p:blipFill>
        <p:spPr bwMode="auto">
          <a:xfrm>
            <a:off x="1265432" y="176212"/>
            <a:ext cx="6411912" cy="227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992776"/>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 name="CuadroTexto 2">
            <a:extLst>
              <a:ext uri="{FF2B5EF4-FFF2-40B4-BE49-F238E27FC236}">
                <a16:creationId xmlns:a16="http://schemas.microsoft.com/office/drawing/2014/main" id="{0CD6D829-F2F6-40DE-90D1-F9C52F591CCE}"/>
              </a:ext>
            </a:extLst>
          </p:cNvPr>
          <p:cNvSpPr txBox="1"/>
          <p:nvPr/>
        </p:nvSpPr>
        <p:spPr>
          <a:xfrm>
            <a:off x="582820" y="764704"/>
            <a:ext cx="3773156" cy="1368152"/>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buClr>
              <a:buSzPct val="80000"/>
              <a:buFont typeface="Corbel" pitchFamily="34" charset="0"/>
              <a:buChar char="•"/>
            </a:pPr>
            <a:r>
              <a:rPr lang="en-US" sz="1600" dirty="0">
                <a:latin typeface="Arial Black" panose="020B0A04020102020204" pitchFamily="34" charset="0"/>
              </a:rPr>
              <a:t>Allows the input of floating values ​​to your calculator, consider that the module is only for integer values</a:t>
            </a:r>
          </a:p>
          <a:p>
            <a:pPr indent="-182880" defTabSz="914400">
              <a:lnSpc>
                <a:spcPct val="90000"/>
              </a:lnSpc>
              <a:spcAft>
                <a:spcPts val="600"/>
              </a:spcAft>
              <a:buClr>
                <a:schemeClr val="accent1"/>
              </a:buClr>
              <a:buSzPct val="80000"/>
              <a:buFont typeface="Corbel" pitchFamily="34" charset="0"/>
              <a:buChar char="•"/>
            </a:pPr>
            <a:endParaRPr lang="en-US" sz="1600" dirty="0">
              <a:solidFill>
                <a:schemeClr val="accent1"/>
              </a:solidFill>
            </a:endParaRPr>
          </a:p>
        </p:txBody>
      </p:sp>
      <p:pic>
        <p:nvPicPr>
          <p:cNvPr id="4" name="Imagen 3" descr="Un control remoto y un celular&#10;&#10;Descripción generada automáticamente con confianza media">
            <a:extLst>
              <a:ext uri="{FF2B5EF4-FFF2-40B4-BE49-F238E27FC236}">
                <a16:creationId xmlns:a16="http://schemas.microsoft.com/office/drawing/2014/main" id="{006715C1-745C-4397-A28E-DDFBE28DF25B}"/>
              </a:ext>
            </a:extLst>
          </p:cNvPr>
          <p:cNvPicPr>
            <a:picLocks noChangeAspect="1"/>
          </p:cNvPicPr>
          <p:nvPr/>
        </p:nvPicPr>
        <p:blipFill rotWithShape="1">
          <a:blip r:embed="rId2"/>
          <a:srcRect l="12660" r="8201" b="3"/>
          <a:stretch/>
        </p:blipFill>
        <p:spPr>
          <a:xfrm>
            <a:off x="5219208" y="1008181"/>
            <a:ext cx="3555840" cy="4493060"/>
          </a:xfrm>
          <a:prstGeom prst="rect">
            <a:avLst/>
          </a:prstGeom>
        </p:spPr>
      </p:pic>
      <p:pic>
        <p:nvPicPr>
          <p:cNvPr id="6" name="Imagen 5">
            <a:extLst>
              <a:ext uri="{FF2B5EF4-FFF2-40B4-BE49-F238E27FC236}">
                <a16:creationId xmlns:a16="http://schemas.microsoft.com/office/drawing/2014/main" id="{439573C1-5D2F-42FD-9206-597449A3C46A}"/>
              </a:ext>
            </a:extLst>
          </p:cNvPr>
          <p:cNvPicPr>
            <a:picLocks noChangeAspect="1"/>
          </p:cNvPicPr>
          <p:nvPr/>
        </p:nvPicPr>
        <p:blipFill>
          <a:blip r:embed="rId3"/>
          <a:stretch>
            <a:fillRect/>
          </a:stretch>
        </p:blipFill>
        <p:spPr>
          <a:xfrm>
            <a:off x="899592" y="1897566"/>
            <a:ext cx="3616716" cy="2179506"/>
          </a:xfrm>
          <a:prstGeom prst="rect">
            <a:avLst/>
          </a:prstGeom>
        </p:spPr>
      </p:pic>
      <p:pic>
        <p:nvPicPr>
          <p:cNvPr id="8" name="Imagen 7">
            <a:extLst>
              <a:ext uri="{FF2B5EF4-FFF2-40B4-BE49-F238E27FC236}">
                <a16:creationId xmlns:a16="http://schemas.microsoft.com/office/drawing/2014/main" id="{0D55E137-2E31-4022-8A6B-5AEFD9520E76}"/>
              </a:ext>
            </a:extLst>
          </p:cNvPr>
          <p:cNvPicPr>
            <a:picLocks noChangeAspect="1"/>
          </p:cNvPicPr>
          <p:nvPr/>
        </p:nvPicPr>
        <p:blipFill>
          <a:blip r:embed="rId4"/>
          <a:stretch>
            <a:fillRect/>
          </a:stretch>
        </p:blipFill>
        <p:spPr>
          <a:xfrm>
            <a:off x="575864" y="4437112"/>
            <a:ext cx="5699404" cy="2016224"/>
          </a:xfrm>
          <a:prstGeom prst="rect">
            <a:avLst/>
          </a:prstGeom>
        </p:spPr>
      </p:pic>
    </p:spTree>
    <p:extLst>
      <p:ext uri="{BB962C8B-B14F-4D97-AF65-F5344CB8AC3E}">
        <p14:creationId xmlns:p14="http://schemas.microsoft.com/office/powerpoint/2010/main" val="2171971731"/>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Imagen 2">
            <a:extLst>
              <a:ext uri="{FF2B5EF4-FFF2-40B4-BE49-F238E27FC236}">
                <a16:creationId xmlns:a16="http://schemas.microsoft.com/office/drawing/2014/main" id="{3238CFD3-C7F5-4EB7-A241-F40765B0A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722" y="2819896"/>
            <a:ext cx="29464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Bocadillo nube: nube 5">
            <a:extLst>
              <a:ext uri="{FF2B5EF4-FFF2-40B4-BE49-F238E27FC236}">
                <a16:creationId xmlns:a16="http://schemas.microsoft.com/office/drawing/2014/main" id="{25CEAB76-BEC5-42F6-BE4B-4B9C4FAA4124}"/>
              </a:ext>
            </a:extLst>
          </p:cNvPr>
          <p:cNvSpPr>
            <a:spLocks noChangeArrowheads="1"/>
          </p:cNvSpPr>
          <p:nvPr/>
        </p:nvSpPr>
        <p:spPr bwMode="auto">
          <a:xfrm>
            <a:off x="1403648" y="657810"/>
            <a:ext cx="6938664" cy="2016125"/>
          </a:xfrm>
          <a:prstGeom prst="cloudCallout">
            <a:avLst>
              <a:gd name="adj1" fmla="val -20833"/>
              <a:gd name="adj2" fmla="val 625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algn="l">
              <a:buNone/>
            </a:pPr>
            <a:r>
              <a:rPr lang="es-ES" sz="1800" b="0" i="0" u="none" strike="noStrike" baseline="0" dirty="0">
                <a:latin typeface="Arial Black" panose="020B0A04020102020204" pitchFamily="34" charset="0"/>
              </a:rPr>
              <a:t>Aplica algoritmos y lenguajes de programación </a:t>
            </a:r>
          </a:p>
          <a:p>
            <a:pPr algn="l">
              <a:buNone/>
            </a:pPr>
            <a:r>
              <a:rPr lang="es-ES" sz="1800" b="0" i="0" u="none" strike="noStrike" baseline="0" dirty="0">
                <a:latin typeface="Arial Black" panose="020B0A04020102020204" pitchFamily="34" charset="0"/>
              </a:rPr>
              <a:t>para diseñar e implementar soluciones a </a:t>
            </a:r>
          </a:p>
          <a:p>
            <a:pPr algn="l">
              <a:buNone/>
            </a:pPr>
            <a:r>
              <a:rPr lang="es-ES" sz="1800" b="0" i="0" u="none" strike="noStrike" baseline="0" dirty="0">
                <a:latin typeface="Arial Black" panose="020B0A04020102020204" pitchFamily="34" charset="0"/>
              </a:rPr>
              <a:t>problemáticas </a:t>
            </a:r>
            <a:r>
              <a:rPr lang="es-MX" sz="1800" b="0" i="0" u="none" strike="noStrike" baseline="0" dirty="0">
                <a:latin typeface="Arial Black" panose="020B0A04020102020204" pitchFamily="34" charset="0"/>
              </a:rPr>
              <a:t>del entorno.</a:t>
            </a:r>
            <a:endParaRPr lang="es-MX" altLang="es-MX" sz="2400" dirty="0">
              <a:latin typeface="Arial Black" panose="020B0A04020102020204" pitchFamily="34" charset="0"/>
            </a:endParaRPr>
          </a:p>
        </p:txBody>
      </p:sp>
      <p:pic>
        <p:nvPicPr>
          <p:cNvPr id="5125" name="Imagen 7">
            <a:extLst>
              <a:ext uri="{FF2B5EF4-FFF2-40B4-BE49-F238E27FC236}">
                <a16:creationId xmlns:a16="http://schemas.microsoft.com/office/drawing/2014/main" id="{56C88C40-A691-4F2B-93C7-708DF878D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4293096"/>
            <a:ext cx="2281237"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4F18B68-87B8-4D71-BDA7-533FA856FD8D}"/>
              </a:ext>
            </a:extLst>
          </p:cNvPr>
          <p:cNvSpPr>
            <a:spLocks noGrp="1"/>
          </p:cNvSpPr>
          <p:nvPr>
            <p:ph type="title"/>
          </p:nvPr>
        </p:nvSpPr>
        <p:spPr>
          <a:xfrm>
            <a:off x="890860" y="243840"/>
            <a:ext cx="3899945" cy="1443269"/>
          </a:xfrm>
        </p:spPr>
        <p:txBody>
          <a:bodyPr vert="horz" lIns="91440" tIns="45720" rIns="91440" bIns="45720" rtlCol="0" anchor="ctr">
            <a:normAutofit/>
          </a:bodyPr>
          <a:lstStyle/>
          <a:p>
            <a:pPr defTabSz="914400">
              <a:defRPr/>
            </a:pPr>
            <a:r>
              <a:rPr lang="en-US" sz="3500" b="1" dirty="0">
                <a:solidFill>
                  <a:schemeClr val="tx1"/>
                </a:solidFill>
              </a:rPr>
              <a:t>Strange Planet</a:t>
            </a:r>
          </a:p>
        </p:txBody>
      </p:sp>
      <p:sp>
        <p:nvSpPr>
          <p:cNvPr id="3" name="Rectángulo 2">
            <a:extLst>
              <a:ext uri="{FF2B5EF4-FFF2-40B4-BE49-F238E27FC236}">
                <a16:creationId xmlns:a16="http://schemas.microsoft.com/office/drawing/2014/main" id="{B215C940-A365-4DA9-9702-6EF4EA7A0B1A}"/>
              </a:ext>
            </a:extLst>
          </p:cNvPr>
          <p:cNvSpPr/>
          <p:nvPr/>
        </p:nvSpPr>
        <p:spPr>
          <a:xfrm>
            <a:off x="610603" y="1412776"/>
            <a:ext cx="3813134" cy="3549570"/>
          </a:xfrm>
          <a:prstGeom prst="rect">
            <a:avLst/>
          </a:prstGeom>
        </p:spPr>
        <p:txBody>
          <a:bodyPr vert="horz" lIns="91440" tIns="45720" rIns="91440" bIns="45720" rtlCol="0">
            <a:noAutofit/>
          </a:bodyPr>
          <a:lstStyle/>
          <a:p>
            <a:pPr indent="-182880" algn="just" defTabSz="914400">
              <a:lnSpc>
                <a:spcPct val="90000"/>
              </a:lnSpc>
              <a:spcAft>
                <a:spcPts val="600"/>
              </a:spcAft>
              <a:buClr>
                <a:schemeClr val="accent1"/>
              </a:buClr>
              <a:buSzPct val="80000"/>
              <a:buFont typeface="Corbel" pitchFamily="34" charset="0"/>
              <a:buChar char="•"/>
              <a:defRPr/>
            </a:pPr>
            <a:r>
              <a:rPr lang="en-US" sz="2000" dirty="0">
                <a:latin typeface="Arial" panose="020B0604020202020204" pitchFamily="34" charset="0"/>
                <a:cs typeface="Arial" panose="020B0604020202020204" pitchFamily="34" charset="0"/>
              </a:rPr>
              <a:t>On a very strange planet, minutes are 50 seconds, hours are 70 minutes, and days are 12 hours. Since you plan to go on vacation to that planet, you would like to have a clock that, given a number of seconds, displays the number of days, hours, minutes and seconds of that planet. </a:t>
            </a:r>
          </a:p>
          <a:p>
            <a:pPr indent="-182880" algn="just" defTabSz="914400">
              <a:lnSpc>
                <a:spcPct val="90000"/>
              </a:lnSpc>
              <a:spcAft>
                <a:spcPts val="600"/>
              </a:spcAft>
              <a:buClr>
                <a:schemeClr val="accent1"/>
              </a:buClr>
              <a:buSzPct val="80000"/>
              <a:buFont typeface="Corbel" pitchFamily="34" charset="0"/>
              <a:buChar char="•"/>
              <a:defRPr/>
            </a:pPr>
            <a:endParaRPr lang="en-US" sz="2000" dirty="0">
              <a:latin typeface="Arial" panose="020B0604020202020204" pitchFamily="34" charset="0"/>
              <a:cs typeface="Arial" panose="020B0604020202020204" pitchFamily="34" charset="0"/>
            </a:endParaRPr>
          </a:p>
          <a:p>
            <a:pPr indent="-182880" algn="just" defTabSz="914400">
              <a:lnSpc>
                <a:spcPct val="90000"/>
              </a:lnSpc>
              <a:spcAft>
                <a:spcPts val="600"/>
              </a:spcAft>
              <a:buClr>
                <a:schemeClr val="accent1"/>
              </a:buClr>
              <a:buSzPct val="80000"/>
              <a:buFont typeface="Corbel" pitchFamily="34" charset="0"/>
              <a:buChar char="•"/>
              <a:defRPr/>
            </a:pPr>
            <a:r>
              <a:rPr lang="en-US" sz="2000" dirty="0">
                <a:latin typeface="Arial" panose="020B0604020202020204" pitchFamily="34" charset="0"/>
                <a:cs typeface="Arial" panose="020B0604020202020204" pitchFamily="34" charset="0"/>
              </a:rPr>
              <a:t>For example, for s = 3553 0 days, 1 hour, 1 minute, and 3 seconds have elapsed. Write a program for your watch to work properly.</a:t>
            </a:r>
          </a:p>
        </p:txBody>
      </p:sp>
      <p:pic>
        <p:nvPicPr>
          <p:cNvPr id="4" name="Imagen 3">
            <a:extLst>
              <a:ext uri="{FF2B5EF4-FFF2-40B4-BE49-F238E27FC236}">
                <a16:creationId xmlns:a16="http://schemas.microsoft.com/office/drawing/2014/main" id="{3DE6EDC4-689F-428C-93BA-45CAA9CADEF2}"/>
              </a:ext>
            </a:extLst>
          </p:cNvPr>
          <p:cNvPicPr>
            <a:picLocks noChangeAspect="1"/>
          </p:cNvPicPr>
          <p:nvPr/>
        </p:nvPicPr>
        <p:blipFill rotWithShape="1">
          <a:blip r:embed="rId2"/>
          <a:srcRect l="27703" r="27780" b="-1"/>
          <a:stretch/>
        </p:blipFill>
        <p:spPr>
          <a:xfrm>
            <a:off x="4977557" y="1238487"/>
            <a:ext cx="3555840" cy="44930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Imagen 3">
            <a:extLst>
              <a:ext uri="{FF2B5EF4-FFF2-40B4-BE49-F238E27FC236}">
                <a16:creationId xmlns:a16="http://schemas.microsoft.com/office/drawing/2014/main" id="{ABF42C56-6B87-4CC9-A5B6-B157C82EE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349500"/>
            <a:ext cx="3744913"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Nube 4">
            <a:extLst>
              <a:ext uri="{FF2B5EF4-FFF2-40B4-BE49-F238E27FC236}">
                <a16:creationId xmlns:a16="http://schemas.microsoft.com/office/drawing/2014/main" id="{59F124AB-7F33-4BDC-B79D-38A201E49CAF}"/>
              </a:ext>
            </a:extLst>
          </p:cNvPr>
          <p:cNvSpPr/>
          <p:nvPr/>
        </p:nvSpPr>
        <p:spPr bwMode="auto">
          <a:xfrm>
            <a:off x="4572000" y="549275"/>
            <a:ext cx="2808288" cy="17272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Input s </a:t>
            </a:r>
            <a:r>
              <a:rPr lang="es-MX" dirty="0" err="1">
                <a:latin typeface="Arial Black" panose="020B0A04020102020204" pitchFamily="34" charset="0"/>
              </a:rPr>
              <a:t>integer</a:t>
            </a:r>
            <a:endParaRPr lang="es-MX" dirty="0">
              <a:latin typeface="Arial Black" panose="020B0A04020102020204" pitchFamily="34" charset="0"/>
            </a:endParaRPr>
          </a:p>
          <a:p>
            <a:pPr eaLnBrk="1" hangingPunct="1">
              <a:defRPr/>
            </a:pPr>
            <a:r>
              <a:rPr lang="es-MX" dirty="0">
                <a:latin typeface="Arial Black" panose="020B0A04020102020204" pitchFamily="34" charset="0"/>
              </a:rPr>
              <a:t>s = 3553</a:t>
            </a:r>
          </a:p>
        </p:txBody>
      </p:sp>
      <p:sp>
        <p:nvSpPr>
          <p:cNvPr id="6" name="Nube 5">
            <a:extLst>
              <a:ext uri="{FF2B5EF4-FFF2-40B4-BE49-F238E27FC236}">
                <a16:creationId xmlns:a16="http://schemas.microsoft.com/office/drawing/2014/main" id="{B3FDEF67-9C92-41CD-8D45-70DD13366967}"/>
              </a:ext>
            </a:extLst>
          </p:cNvPr>
          <p:cNvSpPr/>
          <p:nvPr/>
        </p:nvSpPr>
        <p:spPr bwMode="auto">
          <a:xfrm>
            <a:off x="4949825" y="4581525"/>
            <a:ext cx="3222625" cy="2087563"/>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0 </a:t>
            </a:r>
            <a:r>
              <a:rPr lang="es-MX" dirty="0" err="1">
                <a:latin typeface="Arial Black" panose="020B0A04020102020204" pitchFamily="34" charset="0"/>
              </a:rPr>
              <a:t>days</a:t>
            </a:r>
            <a:r>
              <a:rPr lang="es-MX" dirty="0">
                <a:latin typeface="Arial Black" panose="020B0A04020102020204" pitchFamily="34" charset="0"/>
              </a:rPr>
              <a:t>, </a:t>
            </a:r>
          </a:p>
          <a:p>
            <a:pPr eaLnBrk="1" hangingPunct="1">
              <a:defRPr/>
            </a:pPr>
            <a:r>
              <a:rPr lang="es-MX" dirty="0">
                <a:latin typeface="Arial Black" panose="020B0A04020102020204" pitchFamily="34" charset="0"/>
              </a:rPr>
              <a:t>1 </a:t>
            </a:r>
            <a:r>
              <a:rPr lang="es-MX" dirty="0" err="1">
                <a:latin typeface="Arial Black" panose="020B0A04020102020204" pitchFamily="34" charset="0"/>
              </a:rPr>
              <a:t>hour</a:t>
            </a:r>
            <a:r>
              <a:rPr lang="es-MX" dirty="0">
                <a:latin typeface="Arial Black" panose="020B0A04020102020204" pitchFamily="34" charset="0"/>
              </a:rPr>
              <a:t>, </a:t>
            </a:r>
          </a:p>
          <a:p>
            <a:pPr eaLnBrk="1" hangingPunct="1">
              <a:defRPr/>
            </a:pPr>
            <a:r>
              <a:rPr lang="es-MX" dirty="0">
                <a:latin typeface="Arial Black" panose="020B0A04020102020204" pitchFamily="34" charset="0"/>
              </a:rPr>
              <a:t>1 minute,</a:t>
            </a:r>
          </a:p>
          <a:p>
            <a:pPr eaLnBrk="1" hangingPunct="1">
              <a:defRPr/>
            </a:pPr>
            <a:r>
              <a:rPr lang="es-MX" dirty="0">
                <a:latin typeface="Arial Black" panose="020B0A04020102020204" pitchFamily="34" charset="0"/>
              </a:rPr>
              <a:t>3 </a:t>
            </a:r>
            <a:r>
              <a:rPr lang="es-MX" dirty="0" err="1">
                <a:latin typeface="Arial Black" panose="020B0A04020102020204" pitchFamily="34" charset="0"/>
              </a:rPr>
              <a:t>seconds</a:t>
            </a:r>
            <a:endParaRPr lang="es-MX" dirty="0">
              <a:latin typeface="Arial Black" panose="020B0A04020102020204" pitchFamily="34" charset="0"/>
            </a:endParaRPr>
          </a:p>
          <a:p>
            <a:pPr eaLnBrk="1" hangingPunct="1">
              <a:defRPr/>
            </a:pPr>
            <a:endParaRPr lang="es-MX" dirty="0">
              <a:solidFill>
                <a:schemeClr val="bg2"/>
              </a:solidFill>
              <a:latin typeface="+mj-lt"/>
            </a:endParaRPr>
          </a:p>
          <a:p>
            <a:pPr eaLnBrk="1" hangingPunct="1">
              <a:defRPr/>
            </a:pPr>
            <a:endParaRPr lang="es-MX" dirty="0">
              <a:solidFill>
                <a:schemeClr val="bg2"/>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ube 4">
            <a:extLst>
              <a:ext uri="{FF2B5EF4-FFF2-40B4-BE49-F238E27FC236}">
                <a16:creationId xmlns:a16="http://schemas.microsoft.com/office/drawing/2014/main" id="{59F124AB-7F33-4BDC-B79D-38A201E49CAF}"/>
              </a:ext>
            </a:extLst>
          </p:cNvPr>
          <p:cNvSpPr/>
          <p:nvPr/>
        </p:nvSpPr>
        <p:spPr bwMode="auto">
          <a:xfrm>
            <a:off x="3985928" y="523807"/>
            <a:ext cx="2808312" cy="105643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Input s </a:t>
            </a:r>
            <a:r>
              <a:rPr lang="es-MX" dirty="0" err="1">
                <a:latin typeface="Arial Black" panose="020B0A04020102020204" pitchFamily="34" charset="0"/>
              </a:rPr>
              <a:t>integer</a:t>
            </a:r>
            <a:endParaRPr lang="es-MX" dirty="0">
              <a:latin typeface="Arial Black" panose="020B0A04020102020204" pitchFamily="34" charset="0"/>
            </a:endParaRPr>
          </a:p>
          <a:p>
            <a:pPr eaLnBrk="1" hangingPunct="1">
              <a:defRPr/>
            </a:pPr>
            <a:r>
              <a:rPr lang="es-MX" dirty="0">
                <a:latin typeface="Arial Black" panose="020B0A04020102020204" pitchFamily="34" charset="0"/>
              </a:rPr>
              <a:t>s = 3553</a:t>
            </a:r>
          </a:p>
        </p:txBody>
      </p:sp>
      <p:sp>
        <p:nvSpPr>
          <p:cNvPr id="6" name="Nube 5">
            <a:extLst>
              <a:ext uri="{FF2B5EF4-FFF2-40B4-BE49-F238E27FC236}">
                <a16:creationId xmlns:a16="http://schemas.microsoft.com/office/drawing/2014/main" id="{B3FDEF67-9C92-41CD-8D45-70DD13366967}"/>
              </a:ext>
            </a:extLst>
          </p:cNvPr>
          <p:cNvSpPr/>
          <p:nvPr/>
        </p:nvSpPr>
        <p:spPr bwMode="auto">
          <a:xfrm>
            <a:off x="5057480" y="5331959"/>
            <a:ext cx="2624951" cy="1345045"/>
          </a:xfrm>
          <a:prstGeom prst="cloud">
            <a:avLst/>
          </a:prstGeom>
          <a:solidFill>
            <a:srgbClr val="FFC000"/>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0 </a:t>
            </a:r>
            <a:r>
              <a:rPr lang="es-MX" dirty="0" err="1">
                <a:latin typeface="Arial Black" panose="020B0A04020102020204" pitchFamily="34" charset="0"/>
              </a:rPr>
              <a:t>days</a:t>
            </a:r>
            <a:r>
              <a:rPr lang="es-MX" dirty="0">
                <a:latin typeface="Arial Black" panose="020B0A04020102020204" pitchFamily="34" charset="0"/>
              </a:rPr>
              <a:t>, </a:t>
            </a:r>
          </a:p>
          <a:p>
            <a:pPr eaLnBrk="1" hangingPunct="1">
              <a:defRPr/>
            </a:pPr>
            <a:r>
              <a:rPr lang="es-MX" dirty="0">
                <a:latin typeface="Arial Black" panose="020B0A04020102020204" pitchFamily="34" charset="0"/>
              </a:rPr>
              <a:t>1 </a:t>
            </a:r>
            <a:r>
              <a:rPr lang="es-MX" dirty="0" err="1">
                <a:latin typeface="Arial Black" panose="020B0A04020102020204" pitchFamily="34" charset="0"/>
              </a:rPr>
              <a:t>hour</a:t>
            </a:r>
            <a:r>
              <a:rPr lang="es-MX" dirty="0">
                <a:latin typeface="Arial Black" panose="020B0A04020102020204" pitchFamily="34" charset="0"/>
              </a:rPr>
              <a:t>, </a:t>
            </a:r>
          </a:p>
          <a:p>
            <a:pPr eaLnBrk="1" hangingPunct="1">
              <a:defRPr/>
            </a:pPr>
            <a:r>
              <a:rPr lang="es-MX" dirty="0">
                <a:latin typeface="Arial Black" panose="020B0A04020102020204" pitchFamily="34" charset="0"/>
              </a:rPr>
              <a:t>1 minute,</a:t>
            </a:r>
          </a:p>
          <a:p>
            <a:pPr eaLnBrk="1" hangingPunct="1">
              <a:defRPr/>
            </a:pPr>
            <a:r>
              <a:rPr lang="es-MX" dirty="0">
                <a:latin typeface="Arial Black" panose="020B0A04020102020204" pitchFamily="34" charset="0"/>
              </a:rPr>
              <a:t>3 </a:t>
            </a:r>
            <a:r>
              <a:rPr lang="es-MX" dirty="0" err="1">
                <a:latin typeface="Arial Black" panose="020B0A04020102020204" pitchFamily="34" charset="0"/>
              </a:rPr>
              <a:t>seconds</a:t>
            </a:r>
            <a:endParaRPr lang="es-MX" dirty="0">
              <a:latin typeface="Arial Black" panose="020B0A04020102020204" pitchFamily="34" charset="0"/>
            </a:endParaRPr>
          </a:p>
          <a:p>
            <a:pPr eaLnBrk="1" hangingPunct="1">
              <a:defRPr/>
            </a:pPr>
            <a:endParaRPr lang="es-MX" dirty="0">
              <a:solidFill>
                <a:schemeClr val="bg2"/>
              </a:solidFill>
              <a:latin typeface="+mj-lt"/>
            </a:endParaRPr>
          </a:p>
          <a:p>
            <a:pPr eaLnBrk="1" hangingPunct="1">
              <a:defRPr/>
            </a:pPr>
            <a:endParaRPr lang="es-MX" dirty="0">
              <a:solidFill>
                <a:schemeClr val="bg2"/>
              </a:solidFill>
              <a:latin typeface="+mj-lt"/>
            </a:endParaRPr>
          </a:p>
        </p:txBody>
      </p:sp>
      <p:pic>
        <p:nvPicPr>
          <p:cNvPr id="2" name="Imagen 1">
            <a:extLst>
              <a:ext uri="{FF2B5EF4-FFF2-40B4-BE49-F238E27FC236}">
                <a16:creationId xmlns:a16="http://schemas.microsoft.com/office/drawing/2014/main" id="{33E0D55F-49A4-4EA0-9540-550617ECD93F}"/>
              </a:ext>
            </a:extLst>
          </p:cNvPr>
          <p:cNvPicPr>
            <a:picLocks noChangeAspect="1"/>
          </p:cNvPicPr>
          <p:nvPr/>
        </p:nvPicPr>
        <p:blipFill>
          <a:blip r:embed="rId2"/>
          <a:stretch>
            <a:fillRect/>
          </a:stretch>
        </p:blipFill>
        <p:spPr>
          <a:xfrm>
            <a:off x="827584" y="549275"/>
            <a:ext cx="2926334" cy="2926334"/>
          </a:xfrm>
          <a:prstGeom prst="rect">
            <a:avLst/>
          </a:prstGeom>
        </p:spPr>
      </p:pic>
      <p:sp>
        <p:nvSpPr>
          <p:cNvPr id="7" name="Nube 6">
            <a:extLst>
              <a:ext uri="{FF2B5EF4-FFF2-40B4-BE49-F238E27FC236}">
                <a16:creationId xmlns:a16="http://schemas.microsoft.com/office/drawing/2014/main" id="{07511869-180C-4B95-B6D4-7274D54AF612}"/>
              </a:ext>
            </a:extLst>
          </p:cNvPr>
          <p:cNvSpPr/>
          <p:nvPr/>
        </p:nvSpPr>
        <p:spPr bwMode="auto">
          <a:xfrm>
            <a:off x="899592" y="3861048"/>
            <a:ext cx="2079365" cy="169185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1 m = 50 s</a:t>
            </a:r>
          </a:p>
          <a:p>
            <a:pPr eaLnBrk="1" hangingPunct="1">
              <a:defRPr/>
            </a:pPr>
            <a:r>
              <a:rPr lang="es-MX" dirty="0">
                <a:latin typeface="Arial Black" panose="020B0A04020102020204" pitchFamily="34" charset="0"/>
              </a:rPr>
              <a:t>1 h =  70 m</a:t>
            </a:r>
          </a:p>
          <a:p>
            <a:pPr eaLnBrk="1" hangingPunct="1">
              <a:defRPr/>
            </a:pPr>
            <a:r>
              <a:rPr lang="es-MX" dirty="0">
                <a:latin typeface="Arial Black" panose="020B0A04020102020204" pitchFamily="34" charset="0"/>
              </a:rPr>
              <a:t>1 d =  12 h</a:t>
            </a:r>
            <a:endParaRPr lang="es-MX" dirty="0">
              <a:latin typeface="+mj-lt"/>
            </a:endParaRPr>
          </a:p>
          <a:p>
            <a:pPr eaLnBrk="1" hangingPunct="1">
              <a:defRPr/>
            </a:pPr>
            <a:endParaRPr lang="es-MX" dirty="0">
              <a:solidFill>
                <a:schemeClr val="bg2"/>
              </a:solidFill>
              <a:latin typeface="+mj-lt"/>
            </a:endParaRPr>
          </a:p>
        </p:txBody>
      </p:sp>
      <p:sp>
        <p:nvSpPr>
          <p:cNvPr id="8" name="Nube 7">
            <a:extLst>
              <a:ext uri="{FF2B5EF4-FFF2-40B4-BE49-F238E27FC236}">
                <a16:creationId xmlns:a16="http://schemas.microsoft.com/office/drawing/2014/main" id="{DB0F468C-1531-4776-9CDD-7226CFD6DD11}"/>
              </a:ext>
            </a:extLst>
          </p:cNvPr>
          <p:cNvSpPr/>
          <p:nvPr/>
        </p:nvSpPr>
        <p:spPr bwMode="auto">
          <a:xfrm>
            <a:off x="3985928" y="1772816"/>
            <a:ext cx="2386272" cy="105643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m = 3553 / 50</a:t>
            </a:r>
          </a:p>
          <a:p>
            <a:pPr eaLnBrk="1" hangingPunct="1">
              <a:defRPr/>
            </a:pPr>
            <a:r>
              <a:rPr lang="es-MX" dirty="0">
                <a:latin typeface="Arial Black" panose="020B0A04020102020204" pitchFamily="34" charset="0"/>
              </a:rPr>
              <a:t>m = 71.06</a:t>
            </a:r>
          </a:p>
        </p:txBody>
      </p:sp>
      <p:sp>
        <p:nvSpPr>
          <p:cNvPr id="9" name="Nube 8">
            <a:extLst>
              <a:ext uri="{FF2B5EF4-FFF2-40B4-BE49-F238E27FC236}">
                <a16:creationId xmlns:a16="http://schemas.microsoft.com/office/drawing/2014/main" id="{E5C67CE2-9EE8-485E-93D5-2222703B077B}"/>
              </a:ext>
            </a:extLst>
          </p:cNvPr>
          <p:cNvSpPr/>
          <p:nvPr/>
        </p:nvSpPr>
        <p:spPr bwMode="auto">
          <a:xfrm>
            <a:off x="6506208" y="1772816"/>
            <a:ext cx="2386272" cy="105643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s = 3553 % 50</a:t>
            </a:r>
          </a:p>
          <a:p>
            <a:pPr eaLnBrk="1" hangingPunct="1">
              <a:defRPr/>
            </a:pPr>
            <a:r>
              <a:rPr lang="es-MX" dirty="0">
                <a:latin typeface="Arial Black" panose="020B0A04020102020204" pitchFamily="34" charset="0"/>
              </a:rPr>
              <a:t>s = 3</a:t>
            </a:r>
          </a:p>
        </p:txBody>
      </p:sp>
      <p:sp>
        <p:nvSpPr>
          <p:cNvPr id="10" name="Nube 9">
            <a:extLst>
              <a:ext uri="{FF2B5EF4-FFF2-40B4-BE49-F238E27FC236}">
                <a16:creationId xmlns:a16="http://schemas.microsoft.com/office/drawing/2014/main" id="{78D3CA19-FC42-48F3-84FC-E03061025AF9}"/>
              </a:ext>
            </a:extLst>
          </p:cNvPr>
          <p:cNvSpPr/>
          <p:nvPr/>
        </p:nvSpPr>
        <p:spPr bwMode="auto">
          <a:xfrm>
            <a:off x="4031991" y="3049260"/>
            <a:ext cx="2386272" cy="105643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h = 71 / 70</a:t>
            </a:r>
          </a:p>
          <a:p>
            <a:pPr eaLnBrk="1" hangingPunct="1">
              <a:defRPr/>
            </a:pPr>
            <a:r>
              <a:rPr lang="es-MX" dirty="0">
                <a:latin typeface="Arial Black" panose="020B0A04020102020204" pitchFamily="34" charset="0"/>
              </a:rPr>
              <a:t>h = 1</a:t>
            </a:r>
          </a:p>
        </p:txBody>
      </p:sp>
      <p:sp>
        <p:nvSpPr>
          <p:cNvPr id="11" name="Nube 10">
            <a:extLst>
              <a:ext uri="{FF2B5EF4-FFF2-40B4-BE49-F238E27FC236}">
                <a16:creationId xmlns:a16="http://schemas.microsoft.com/office/drawing/2014/main" id="{C4DECE2D-9FBF-4E9B-8B99-D186C59A7FC8}"/>
              </a:ext>
            </a:extLst>
          </p:cNvPr>
          <p:cNvSpPr/>
          <p:nvPr/>
        </p:nvSpPr>
        <p:spPr bwMode="auto">
          <a:xfrm>
            <a:off x="6687770" y="3049260"/>
            <a:ext cx="2386272" cy="105643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m = 71 % 70</a:t>
            </a:r>
          </a:p>
          <a:p>
            <a:pPr eaLnBrk="1" hangingPunct="1">
              <a:defRPr/>
            </a:pPr>
            <a:r>
              <a:rPr lang="es-MX" dirty="0">
                <a:latin typeface="Arial Black" panose="020B0A04020102020204" pitchFamily="34" charset="0"/>
              </a:rPr>
              <a:t>m = 1</a:t>
            </a:r>
          </a:p>
        </p:txBody>
      </p:sp>
      <p:sp>
        <p:nvSpPr>
          <p:cNvPr id="12" name="Nube 11">
            <a:extLst>
              <a:ext uri="{FF2B5EF4-FFF2-40B4-BE49-F238E27FC236}">
                <a16:creationId xmlns:a16="http://schemas.microsoft.com/office/drawing/2014/main" id="{B3C21B31-1E60-4D05-815F-57DFED34720E}"/>
              </a:ext>
            </a:extLst>
          </p:cNvPr>
          <p:cNvSpPr/>
          <p:nvPr/>
        </p:nvSpPr>
        <p:spPr bwMode="auto">
          <a:xfrm>
            <a:off x="4031991" y="4298269"/>
            <a:ext cx="2386272" cy="105643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d = 1 / 12</a:t>
            </a:r>
          </a:p>
          <a:p>
            <a:pPr eaLnBrk="1" hangingPunct="1">
              <a:defRPr/>
            </a:pPr>
            <a:r>
              <a:rPr lang="es-MX" dirty="0">
                <a:latin typeface="Arial Black" panose="020B0A04020102020204" pitchFamily="34" charset="0"/>
              </a:rPr>
              <a:t>d = 0</a:t>
            </a:r>
          </a:p>
        </p:txBody>
      </p:sp>
      <p:sp>
        <p:nvSpPr>
          <p:cNvPr id="13" name="Nube 12">
            <a:extLst>
              <a:ext uri="{FF2B5EF4-FFF2-40B4-BE49-F238E27FC236}">
                <a16:creationId xmlns:a16="http://schemas.microsoft.com/office/drawing/2014/main" id="{F924E45F-6477-4223-B6B5-8FD918B4ECDB}"/>
              </a:ext>
            </a:extLst>
          </p:cNvPr>
          <p:cNvSpPr/>
          <p:nvPr/>
        </p:nvSpPr>
        <p:spPr bwMode="auto">
          <a:xfrm>
            <a:off x="6594010" y="4275525"/>
            <a:ext cx="2386272" cy="1056434"/>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Arial Black" panose="020B0A04020102020204" pitchFamily="34" charset="0"/>
              </a:rPr>
              <a:t>h = 1 % 12</a:t>
            </a:r>
          </a:p>
          <a:p>
            <a:pPr eaLnBrk="1" hangingPunct="1">
              <a:defRPr/>
            </a:pPr>
            <a:r>
              <a:rPr lang="es-MX" dirty="0">
                <a:latin typeface="Arial Black" panose="020B0A04020102020204" pitchFamily="34" charset="0"/>
              </a:rPr>
              <a:t>h = 1</a:t>
            </a:r>
          </a:p>
        </p:txBody>
      </p:sp>
    </p:spTree>
    <p:extLst>
      <p:ext uri="{BB962C8B-B14F-4D97-AF65-F5344CB8AC3E}">
        <p14:creationId xmlns:p14="http://schemas.microsoft.com/office/powerpoint/2010/main" val="4218048127"/>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A2BA823-AF2E-4F65-AC66-C7B011FAEB6A}"/>
              </a:ext>
            </a:extLst>
          </p:cNvPr>
          <p:cNvSpPr/>
          <p:nvPr/>
        </p:nvSpPr>
        <p:spPr>
          <a:xfrm>
            <a:off x="2051720" y="319365"/>
            <a:ext cx="1080120" cy="6480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ysClr val="windowText" lastClr="000000"/>
                </a:solidFill>
              </a:rPr>
              <a:t>start</a:t>
            </a:r>
            <a:endParaRPr lang="es-MX" dirty="0">
              <a:solidFill>
                <a:sysClr val="windowText" lastClr="000000"/>
              </a:solidFill>
            </a:endParaRPr>
          </a:p>
        </p:txBody>
      </p:sp>
      <p:sp>
        <p:nvSpPr>
          <p:cNvPr id="3" name="Diagrama de flujo: datos 2">
            <a:extLst>
              <a:ext uri="{FF2B5EF4-FFF2-40B4-BE49-F238E27FC236}">
                <a16:creationId xmlns:a16="http://schemas.microsoft.com/office/drawing/2014/main" id="{0035FD5C-05AE-4A8B-95FF-A8FDDF64E322}"/>
              </a:ext>
            </a:extLst>
          </p:cNvPr>
          <p:cNvSpPr/>
          <p:nvPr/>
        </p:nvSpPr>
        <p:spPr>
          <a:xfrm>
            <a:off x="1547664" y="2202566"/>
            <a:ext cx="1872208" cy="576064"/>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ysClr val="windowText" lastClr="000000"/>
                </a:solidFill>
              </a:rPr>
              <a:t>seg</a:t>
            </a:r>
            <a:endParaRPr lang="es-MX" dirty="0">
              <a:solidFill>
                <a:sysClr val="windowText" lastClr="000000"/>
              </a:solidFill>
            </a:endParaRPr>
          </a:p>
        </p:txBody>
      </p:sp>
      <p:sp>
        <p:nvSpPr>
          <p:cNvPr id="4" name="Diagrama de flujo: proceso 3">
            <a:extLst>
              <a:ext uri="{FF2B5EF4-FFF2-40B4-BE49-F238E27FC236}">
                <a16:creationId xmlns:a16="http://schemas.microsoft.com/office/drawing/2014/main" id="{6F696F19-8970-45D1-A5CA-B15E35C09E88}"/>
              </a:ext>
            </a:extLst>
          </p:cNvPr>
          <p:cNvSpPr/>
          <p:nvPr/>
        </p:nvSpPr>
        <p:spPr>
          <a:xfrm>
            <a:off x="1547664" y="3068960"/>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m = </a:t>
            </a:r>
            <a:r>
              <a:rPr lang="es-MX" dirty="0" err="1">
                <a:solidFill>
                  <a:sysClr val="windowText" lastClr="000000"/>
                </a:solidFill>
              </a:rPr>
              <a:t>seg</a:t>
            </a:r>
            <a:r>
              <a:rPr lang="es-MX" dirty="0">
                <a:solidFill>
                  <a:sysClr val="windowText" lastClr="000000"/>
                </a:solidFill>
              </a:rPr>
              <a:t> / 50</a:t>
            </a:r>
          </a:p>
        </p:txBody>
      </p:sp>
      <p:sp>
        <p:nvSpPr>
          <p:cNvPr id="5" name="Diagrama de flujo: proceso 4">
            <a:extLst>
              <a:ext uri="{FF2B5EF4-FFF2-40B4-BE49-F238E27FC236}">
                <a16:creationId xmlns:a16="http://schemas.microsoft.com/office/drawing/2014/main" id="{A906A206-C821-4864-9581-269B16F3D73A}"/>
              </a:ext>
            </a:extLst>
          </p:cNvPr>
          <p:cNvSpPr/>
          <p:nvPr/>
        </p:nvSpPr>
        <p:spPr>
          <a:xfrm>
            <a:off x="1619672" y="1287326"/>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ysClr val="windowText" lastClr="000000"/>
                </a:solidFill>
              </a:rPr>
              <a:t>Seg</a:t>
            </a:r>
            <a:r>
              <a:rPr lang="es-MX" dirty="0">
                <a:solidFill>
                  <a:sysClr val="windowText" lastClr="000000"/>
                </a:solidFill>
              </a:rPr>
              <a:t>, </a:t>
            </a:r>
            <a:r>
              <a:rPr lang="es-MX" dirty="0" err="1">
                <a:solidFill>
                  <a:sysClr val="windowText" lastClr="000000"/>
                </a:solidFill>
              </a:rPr>
              <a:t>d,h,m,s</a:t>
            </a:r>
            <a:r>
              <a:rPr lang="es-MX" dirty="0">
                <a:solidFill>
                  <a:sysClr val="windowText" lastClr="000000"/>
                </a:solidFill>
              </a:rPr>
              <a:t> </a:t>
            </a:r>
            <a:r>
              <a:rPr lang="es-MX" dirty="0" err="1">
                <a:solidFill>
                  <a:sysClr val="windowText" lastClr="000000"/>
                </a:solidFill>
              </a:rPr>
              <a:t>integer</a:t>
            </a:r>
            <a:endParaRPr lang="es-MX" dirty="0">
              <a:solidFill>
                <a:sysClr val="windowText" lastClr="000000"/>
              </a:solidFill>
            </a:endParaRPr>
          </a:p>
        </p:txBody>
      </p:sp>
      <p:cxnSp>
        <p:nvCxnSpPr>
          <p:cNvPr id="11" name="Conector recto de flecha 10">
            <a:extLst>
              <a:ext uri="{FF2B5EF4-FFF2-40B4-BE49-F238E27FC236}">
                <a16:creationId xmlns:a16="http://schemas.microsoft.com/office/drawing/2014/main" id="{4C1B7578-481E-4076-9180-4D85C1BDCA4E}"/>
              </a:ext>
            </a:extLst>
          </p:cNvPr>
          <p:cNvCxnSpPr>
            <a:stCxn id="2" idx="4"/>
          </p:cNvCxnSpPr>
          <p:nvPr/>
        </p:nvCxnSpPr>
        <p:spPr>
          <a:xfrm>
            <a:off x="2591780" y="967437"/>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624AD787-A599-4EDA-AB90-8C8EC98CBBC5}"/>
              </a:ext>
            </a:extLst>
          </p:cNvPr>
          <p:cNvCxnSpPr/>
          <p:nvPr/>
        </p:nvCxnSpPr>
        <p:spPr>
          <a:xfrm>
            <a:off x="2591780" y="1882677"/>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F9F76F4-036D-4694-BC9E-5E19D4DED3F2}"/>
              </a:ext>
            </a:extLst>
          </p:cNvPr>
          <p:cNvCxnSpPr/>
          <p:nvPr/>
        </p:nvCxnSpPr>
        <p:spPr>
          <a:xfrm>
            <a:off x="2592760" y="2778630"/>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10FD9B01-546A-40AB-B9DF-7FC3B86BB171}"/>
              </a:ext>
            </a:extLst>
          </p:cNvPr>
          <p:cNvCxnSpPr/>
          <p:nvPr/>
        </p:nvCxnSpPr>
        <p:spPr>
          <a:xfrm>
            <a:off x="2591780" y="3645024"/>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Diagrama de flujo: proceso 20">
            <a:extLst>
              <a:ext uri="{FF2B5EF4-FFF2-40B4-BE49-F238E27FC236}">
                <a16:creationId xmlns:a16="http://schemas.microsoft.com/office/drawing/2014/main" id="{337CE86B-5188-474C-8494-6891E54D95D1}"/>
              </a:ext>
            </a:extLst>
          </p:cNvPr>
          <p:cNvSpPr/>
          <p:nvPr/>
        </p:nvSpPr>
        <p:spPr>
          <a:xfrm>
            <a:off x="1547664" y="3964913"/>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s = </a:t>
            </a:r>
            <a:r>
              <a:rPr lang="es-MX" dirty="0" err="1">
                <a:solidFill>
                  <a:sysClr val="windowText" lastClr="000000"/>
                </a:solidFill>
              </a:rPr>
              <a:t>seg</a:t>
            </a:r>
            <a:r>
              <a:rPr lang="es-MX" dirty="0">
                <a:solidFill>
                  <a:sysClr val="windowText" lastClr="000000"/>
                </a:solidFill>
              </a:rPr>
              <a:t> % 50</a:t>
            </a:r>
          </a:p>
        </p:txBody>
      </p:sp>
      <p:cxnSp>
        <p:nvCxnSpPr>
          <p:cNvPr id="22" name="Conector recto de flecha 21">
            <a:extLst>
              <a:ext uri="{FF2B5EF4-FFF2-40B4-BE49-F238E27FC236}">
                <a16:creationId xmlns:a16="http://schemas.microsoft.com/office/drawing/2014/main" id="{6EDC043C-F789-4C6C-93AA-A23196EE0585}"/>
              </a:ext>
            </a:extLst>
          </p:cNvPr>
          <p:cNvCxnSpPr/>
          <p:nvPr/>
        </p:nvCxnSpPr>
        <p:spPr>
          <a:xfrm>
            <a:off x="2591780" y="4540977"/>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Diagrama de flujo: proceso 24">
            <a:extLst>
              <a:ext uri="{FF2B5EF4-FFF2-40B4-BE49-F238E27FC236}">
                <a16:creationId xmlns:a16="http://schemas.microsoft.com/office/drawing/2014/main" id="{4F30F2EC-9573-45B9-B6E2-6C6BF409FDAF}"/>
              </a:ext>
            </a:extLst>
          </p:cNvPr>
          <p:cNvSpPr/>
          <p:nvPr/>
        </p:nvSpPr>
        <p:spPr>
          <a:xfrm>
            <a:off x="1547664" y="4829009"/>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h = m / 70</a:t>
            </a:r>
          </a:p>
        </p:txBody>
      </p:sp>
      <p:cxnSp>
        <p:nvCxnSpPr>
          <p:cNvPr id="26" name="Conector recto de flecha 25">
            <a:extLst>
              <a:ext uri="{FF2B5EF4-FFF2-40B4-BE49-F238E27FC236}">
                <a16:creationId xmlns:a16="http://schemas.microsoft.com/office/drawing/2014/main" id="{2100CE64-A2A1-46A7-B929-24B5B7D2C040}"/>
              </a:ext>
            </a:extLst>
          </p:cNvPr>
          <p:cNvCxnSpPr/>
          <p:nvPr/>
        </p:nvCxnSpPr>
        <p:spPr>
          <a:xfrm>
            <a:off x="2606828" y="5405073"/>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Diagrama de flujo: proceso 26">
            <a:extLst>
              <a:ext uri="{FF2B5EF4-FFF2-40B4-BE49-F238E27FC236}">
                <a16:creationId xmlns:a16="http://schemas.microsoft.com/office/drawing/2014/main" id="{AF9C1093-6128-40DA-AEBA-90495A872DAC}"/>
              </a:ext>
            </a:extLst>
          </p:cNvPr>
          <p:cNvSpPr/>
          <p:nvPr/>
        </p:nvSpPr>
        <p:spPr>
          <a:xfrm>
            <a:off x="1547664" y="5724962"/>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m = m % 70</a:t>
            </a:r>
          </a:p>
        </p:txBody>
      </p:sp>
      <p:cxnSp>
        <p:nvCxnSpPr>
          <p:cNvPr id="28" name="Conector recto de flecha 27">
            <a:extLst>
              <a:ext uri="{FF2B5EF4-FFF2-40B4-BE49-F238E27FC236}">
                <a16:creationId xmlns:a16="http://schemas.microsoft.com/office/drawing/2014/main" id="{3EB92855-14AA-4C6A-86A7-8F71A8134787}"/>
              </a:ext>
            </a:extLst>
          </p:cNvPr>
          <p:cNvCxnSpPr>
            <a:cxnSpLocks/>
          </p:cNvCxnSpPr>
          <p:nvPr/>
        </p:nvCxnSpPr>
        <p:spPr>
          <a:xfrm>
            <a:off x="3275856" y="6021288"/>
            <a:ext cx="1296144"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F64CDB3F-6980-4F47-AADF-CB1B2A81FB10}"/>
              </a:ext>
            </a:extLst>
          </p:cNvPr>
          <p:cNvCxnSpPr>
            <a:cxnSpLocks/>
          </p:cNvCxnSpPr>
          <p:nvPr/>
        </p:nvCxnSpPr>
        <p:spPr>
          <a:xfrm flipV="1">
            <a:off x="4535997" y="692696"/>
            <a:ext cx="0" cy="532859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AE841005-7D48-4D40-80BE-E6117F30E7DE}"/>
              </a:ext>
            </a:extLst>
          </p:cNvPr>
          <p:cNvCxnSpPr>
            <a:cxnSpLocks/>
          </p:cNvCxnSpPr>
          <p:nvPr/>
        </p:nvCxnSpPr>
        <p:spPr>
          <a:xfrm>
            <a:off x="4535997" y="692696"/>
            <a:ext cx="1296144"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6A1DD1E5-1559-4E2A-9D83-68B29247E078}"/>
              </a:ext>
            </a:extLst>
          </p:cNvPr>
          <p:cNvCxnSpPr>
            <a:cxnSpLocks/>
          </p:cNvCxnSpPr>
          <p:nvPr/>
        </p:nvCxnSpPr>
        <p:spPr>
          <a:xfrm>
            <a:off x="5831445" y="692696"/>
            <a:ext cx="0" cy="341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Diagrama de flujo: proceso 31">
            <a:extLst>
              <a:ext uri="{FF2B5EF4-FFF2-40B4-BE49-F238E27FC236}">
                <a16:creationId xmlns:a16="http://schemas.microsoft.com/office/drawing/2014/main" id="{C474226E-7FC1-4A5D-95ED-EE42BE51A42B}"/>
              </a:ext>
            </a:extLst>
          </p:cNvPr>
          <p:cNvSpPr/>
          <p:nvPr/>
        </p:nvSpPr>
        <p:spPr>
          <a:xfrm>
            <a:off x="4967349" y="1034509"/>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d = h / 12</a:t>
            </a:r>
          </a:p>
        </p:txBody>
      </p:sp>
      <p:cxnSp>
        <p:nvCxnSpPr>
          <p:cNvPr id="33" name="Conector recto de flecha 32">
            <a:extLst>
              <a:ext uri="{FF2B5EF4-FFF2-40B4-BE49-F238E27FC236}">
                <a16:creationId xmlns:a16="http://schemas.microsoft.com/office/drawing/2014/main" id="{F4E81737-FF73-4D50-A71A-5E0F4571B186}"/>
              </a:ext>
            </a:extLst>
          </p:cNvPr>
          <p:cNvCxnSpPr/>
          <p:nvPr/>
        </p:nvCxnSpPr>
        <p:spPr>
          <a:xfrm>
            <a:off x="5831445" y="1610573"/>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Diagrama de flujo: proceso 33">
            <a:extLst>
              <a:ext uri="{FF2B5EF4-FFF2-40B4-BE49-F238E27FC236}">
                <a16:creationId xmlns:a16="http://schemas.microsoft.com/office/drawing/2014/main" id="{DEE3696C-23CC-4950-B3C4-D8A5497B26D3}"/>
              </a:ext>
            </a:extLst>
          </p:cNvPr>
          <p:cNvSpPr/>
          <p:nvPr/>
        </p:nvSpPr>
        <p:spPr>
          <a:xfrm>
            <a:off x="4967349" y="1908800"/>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h = h%12</a:t>
            </a:r>
          </a:p>
        </p:txBody>
      </p:sp>
      <p:cxnSp>
        <p:nvCxnSpPr>
          <p:cNvPr id="35" name="Conector recto de flecha 34">
            <a:extLst>
              <a:ext uri="{FF2B5EF4-FFF2-40B4-BE49-F238E27FC236}">
                <a16:creationId xmlns:a16="http://schemas.microsoft.com/office/drawing/2014/main" id="{78ECA5BD-FC95-4CFF-9354-A9066A9E4326}"/>
              </a:ext>
            </a:extLst>
          </p:cNvPr>
          <p:cNvCxnSpPr/>
          <p:nvPr/>
        </p:nvCxnSpPr>
        <p:spPr>
          <a:xfrm>
            <a:off x="5940152" y="2484864"/>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Diagrama de flujo: datos 35">
            <a:extLst>
              <a:ext uri="{FF2B5EF4-FFF2-40B4-BE49-F238E27FC236}">
                <a16:creationId xmlns:a16="http://schemas.microsoft.com/office/drawing/2014/main" id="{0CCA7F01-6329-44CE-831C-03169C3988AB}"/>
              </a:ext>
            </a:extLst>
          </p:cNvPr>
          <p:cNvSpPr/>
          <p:nvPr/>
        </p:nvSpPr>
        <p:spPr>
          <a:xfrm>
            <a:off x="4967349" y="2804753"/>
            <a:ext cx="1872208" cy="576064"/>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ysClr val="windowText" lastClr="000000"/>
                </a:solidFill>
              </a:rPr>
              <a:t>d,h,m,s</a:t>
            </a:r>
            <a:endParaRPr lang="es-MX" dirty="0">
              <a:solidFill>
                <a:sysClr val="windowText" lastClr="000000"/>
              </a:solidFill>
            </a:endParaRPr>
          </a:p>
        </p:txBody>
      </p:sp>
      <p:cxnSp>
        <p:nvCxnSpPr>
          <p:cNvPr id="37" name="Conector recto de flecha 36">
            <a:extLst>
              <a:ext uri="{FF2B5EF4-FFF2-40B4-BE49-F238E27FC236}">
                <a16:creationId xmlns:a16="http://schemas.microsoft.com/office/drawing/2014/main" id="{762697D6-81D2-488A-87CD-99679CF3043D}"/>
              </a:ext>
            </a:extLst>
          </p:cNvPr>
          <p:cNvCxnSpPr/>
          <p:nvPr/>
        </p:nvCxnSpPr>
        <p:spPr>
          <a:xfrm>
            <a:off x="6012160" y="3356992"/>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Elipse 37">
            <a:extLst>
              <a:ext uri="{FF2B5EF4-FFF2-40B4-BE49-F238E27FC236}">
                <a16:creationId xmlns:a16="http://schemas.microsoft.com/office/drawing/2014/main" id="{279EF9ED-2CDE-4B37-BDCD-40997792DF20}"/>
              </a:ext>
            </a:extLst>
          </p:cNvPr>
          <p:cNvSpPr/>
          <p:nvPr/>
        </p:nvSpPr>
        <p:spPr>
          <a:xfrm>
            <a:off x="5472100" y="3646129"/>
            <a:ext cx="1080120" cy="6480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ysClr val="windowText" lastClr="000000"/>
                </a:solidFill>
              </a:rPr>
              <a:t>end</a:t>
            </a:r>
            <a:endParaRPr lang="es-MX" dirty="0">
              <a:solidFill>
                <a:sysClr val="windowText" lastClr="000000"/>
              </a:solidFill>
            </a:endParaRPr>
          </a:p>
        </p:txBody>
      </p:sp>
    </p:spTree>
    <p:extLst>
      <p:ext uri="{BB962C8B-B14F-4D97-AF65-F5344CB8AC3E}">
        <p14:creationId xmlns:p14="http://schemas.microsoft.com/office/powerpoint/2010/main" val="3373051503"/>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1" grpId="0" animBg="1"/>
      <p:bldP spid="25" grpId="0" animBg="1"/>
      <p:bldP spid="27" grpId="0" animBg="1"/>
      <p:bldP spid="32" grpId="0" animBg="1"/>
      <p:bldP spid="34" grpId="0" animBg="1"/>
      <p:bldP spid="36" grpId="0" animBg="1"/>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B1A1E6-A186-456E-A37F-83780C0682D8}"/>
              </a:ext>
            </a:extLst>
          </p:cNvPr>
          <p:cNvSpPr>
            <a:spLocks noGrp="1"/>
          </p:cNvSpPr>
          <p:nvPr>
            <p:ph type="title"/>
          </p:nvPr>
        </p:nvSpPr>
        <p:spPr/>
        <p:txBody>
          <a:bodyPr/>
          <a:lstStyle/>
          <a:p>
            <a:pPr>
              <a:defRPr/>
            </a:pPr>
            <a:r>
              <a:rPr lang="es-MX" dirty="0" err="1">
                <a:solidFill>
                  <a:schemeClr val="tx1"/>
                </a:solidFill>
                <a:latin typeface="Arial Black" panose="020B0A04020102020204" pitchFamily="34" charset="0"/>
              </a:rPr>
              <a:t>Leap</a:t>
            </a:r>
            <a:r>
              <a:rPr lang="es-MX" dirty="0">
                <a:solidFill>
                  <a:schemeClr val="tx1"/>
                </a:solidFill>
                <a:latin typeface="Arial Black" panose="020B0A04020102020204" pitchFamily="34" charset="0"/>
              </a:rPr>
              <a:t> </a:t>
            </a:r>
            <a:r>
              <a:rPr lang="es-MX" dirty="0" err="1">
                <a:solidFill>
                  <a:schemeClr val="tx1"/>
                </a:solidFill>
                <a:latin typeface="Arial Black" panose="020B0A04020102020204" pitchFamily="34" charset="0"/>
              </a:rPr>
              <a:t>year</a:t>
            </a:r>
            <a:endParaRPr lang="es-MX" dirty="0">
              <a:solidFill>
                <a:schemeClr val="tx1"/>
              </a:solidFill>
              <a:latin typeface="Arial Black" panose="020B0A04020102020204" pitchFamily="34" charset="0"/>
            </a:endParaRPr>
          </a:p>
        </p:txBody>
      </p:sp>
      <p:sp>
        <p:nvSpPr>
          <p:cNvPr id="24579" name="Rectángulo 2">
            <a:extLst>
              <a:ext uri="{FF2B5EF4-FFF2-40B4-BE49-F238E27FC236}">
                <a16:creationId xmlns:a16="http://schemas.microsoft.com/office/drawing/2014/main" id="{59790C9D-2185-4075-99EB-2C56828C97B7}"/>
              </a:ext>
            </a:extLst>
          </p:cNvPr>
          <p:cNvSpPr>
            <a:spLocks noChangeArrowheads="1"/>
          </p:cNvSpPr>
          <p:nvPr/>
        </p:nvSpPr>
        <p:spPr bwMode="auto">
          <a:xfrm>
            <a:off x="467544" y="1752600"/>
            <a:ext cx="835292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s-MX" sz="2400" dirty="0">
                <a:latin typeface="Arial" panose="020B0604020202020204" pitchFamily="34" charset="0"/>
                <a:cs typeface="Arial" panose="020B0604020202020204" pitchFamily="34" charset="0"/>
              </a:rPr>
              <a:t>Program that reads a year on the keyboard and checks if it is leap.</a:t>
            </a:r>
          </a:p>
          <a:p>
            <a:pPr>
              <a:spcBef>
                <a:spcPct val="0"/>
              </a:spcBef>
              <a:buClrTx/>
              <a:buSzTx/>
              <a:buFontTx/>
              <a:buNone/>
            </a:pPr>
            <a:r>
              <a:rPr lang="en-US" altLang="es-MX" sz="2400" dirty="0">
                <a:latin typeface="Arial" panose="020B0604020202020204" pitchFamily="34" charset="0"/>
                <a:cs typeface="Arial" panose="020B0604020202020204" pitchFamily="34" charset="0"/>
              </a:rPr>
              <a:t>A year is leap if it meets the following: it is divisible by 4 and it is not by 100 or if it is divisible by 400.</a:t>
            </a:r>
          </a:p>
          <a:p>
            <a:pPr>
              <a:spcBef>
                <a:spcPct val="0"/>
              </a:spcBef>
              <a:buClrTx/>
              <a:buSzTx/>
              <a:buFontTx/>
              <a:buNone/>
            </a:pPr>
            <a:endParaRPr lang="en-US" altLang="es-MX" sz="2400" dirty="0">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Mundo: Año bisiesto 2020: ¿Qué es por qué existe y cómo afecta al  calendario? | NOTICIAS GESTIÓN PERÚ">
            <a:extLst>
              <a:ext uri="{FF2B5EF4-FFF2-40B4-BE49-F238E27FC236}">
                <a16:creationId xmlns:a16="http://schemas.microsoft.com/office/drawing/2014/main" id="{B777FAFC-56AE-41E7-89B2-6BD340D66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333375"/>
            <a:ext cx="312102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contenido 3">
            <a:extLst>
              <a:ext uri="{FF2B5EF4-FFF2-40B4-BE49-F238E27FC236}">
                <a16:creationId xmlns:a16="http://schemas.microsoft.com/office/drawing/2014/main" id="{DAC5EF61-23DF-4CE7-ACA3-8203F074BBA2}"/>
              </a:ext>
            </a:extLst>
          </p:cNvPr>
          <p:cNvSpPr>
            <a:spLocks noGrp="1"/>
          </p:cNvSpPr>
          <p:nvPr>
            <p:ph sz="half" idx="1"/>
          </p:nvPr>
        </p:nvSpPr>
        <p:spPr>
          <a:xfrm>
            <a:off x="685800" y="2632075"/>
            <a:ext cx="3810000" cy="4114800"/>
          </a:xfrm>
        </p:spPr>
        <p:txBody>
          <a:bodyPr>
            <a:normAutofit/>
          </a:bodyPr>
          <a:lstStyle/>
          <a:p>
            <a:pPr>
              <a:defRPr/>
            </a:pPr>
            <a:r>
              <a:rPr lang="es-MX" sz="2400" dirty="0">
                <a:solidFill>
                  <a:schemeClr val="tx1"/>
                </a:solidFill>
                <a:latin typeface="Arial Black" panose="020B0A04020102020204" pitchFamily="34" charset="0"/>
              </a:rPr>
              <a:t>Input</a:t>
            </a:r>
          </a:p>
          <a:p>
            <a:pPr>
              <a:defRPr/>
            </a:pPr>
            <a:r>
              <a:rPr lang="es-MX" sz="2400" dirty="0">
                <a:solidFill>
                  <a:schemeClr val="tx1"/>
                </a:solidFill>
                <a:latin typeface="Arial Black" panose="020B0A04020102020204" pitchFamily="34" charset="0"/>
              </a:rPr>
              <a:t>1000</a:t>
            </a:r>
          </a:p>
          <a:p>
            <a:pPr>
              <a:defRPr/>
            </a:pPr>
            <a:r>
              <a:rPr lang="es-MX" sz="2400" dirty="0">
                <a:solidFill>
                  <a:schemeClr val="tx1"/>
                </a:solidFill>
                <a:latin typeface="Arial Black" panose="020B0A04020102020204" pitchFamily="34" charset="0"/>
              </a:rPr>
              <a:t>1004</a:t>
            </a:r>
          </a:p>
          <a:p>
            <a:pPr>
              <a:defRPr/>
            </a:pPr>
            <a:r>
              <a:rPr lang="es-MX" sz="2400" dirty="0">
                <a:solidFill>
                  <a:schemeClr val="tx1"/>
                </a:solidFill>
                <a:latin typeface="Arial Black" panose="020B0A04020102020204" pitchFamily="34" charset="0"/>
              </a:rPr>
              <a:t>1005</a:t>
            </a:r>
          </a:p>
          <a:p>
            <a:pPr>
              <a:defRPr/>
            </a:pPr>
            <a:r>
              <a:rPr lang="es-MX" sz="2400" dirty="0">
                <a:solidFill>
                  <a:schemeClr val="tx1"/>
                </a:solidFill>
                <a:latin typeface="Arial Black" panose="020B0A04020102020204" pitchFamily="34" charset="0"/>
              </a:rPr>
              <a:t>1200</a:t>
            </a:r>
          </a:p>
        </p:txBody>
      </p:sp>
      <p:sp>
        <p:nvSpPr>
          <p:cNvPr id="5" name="Marcador de contenido 4">
            <a:extLst>
              <a:ext uri="{FF2B5EF4-FFF2-40B4-BE49-F238E27FC236}">
                <a16:creationId xmlns:a16="http://schemas.microsoft.com/office/drawing/2014/main" id="{323E9690-EB5B-4641-B745-1ABFF0DFBD5E}"/>
              </a:ext>
            </a:extLst>
          </p:cNvPr>
          <p:cNvSpPr>
            <a:spLocks noGrp="1"/>
          </p:cNvSpPr>
          <p:nvPr>
            <p:ph sz="half" idx="2"/>
          </p:nvPr>
        </p:nvSpPr>
        <p:spPr>
          <a:xfrm>
            <a:off x="4498975" y="2632075"/>
            <a:ext cx="3810000" cy="4114800"/>
          </a:xfrm>
        </p:spPr>
        <p:txBody>
          <a:bodyPr>
            <a:normAutofit/>
          </a:bodyPr>
          <a:lstStyle/>
          <a:p>
            <a:pPr>
              <a:defRPr/>
            </a:pPr>
            <a:r>
              <a:rPr lang="es-MX" sz="2400" dirty="0">
                <a:solidFill>
                  <a:schemeClr val="tx1"/>
                </a:solidFill>
                <a:latin typeface="Arial Black" panose="020B0A04020102020204" pitchFamily="34" charset="0"/>
              </a:rPr>
              <a:t>Output</a:t>
            </a:r>
          </a:p>
          <a:p>
            <a:pPr>
              <a:defRPr/>
            </a:pPr>
            <a:r>
              <a:rPr lang="es-MX" sz="2400" dirty="0">
                <a:solidFill>
                  <a:schemeClr val="tx1"/>
                </a:solidFill>
                <a:latin typeface="Arial Black" panose="020B0A04020102020204" pitchFamily="34" charset="0"/>
              </a:rPr>
              <a:t>28</a:t>
            </a:r>
          </a:p>
          <a:p>
            <a:pPr>
              <a:defRPr/>
            </a:pPr>
            <a:r>
              <a:rPr lang="es-MX" sz="2400" dirty="0">
                <a:solidFill>
                  <a:schemeClr val="tx1"/>
                </a:solidFill>
                <a:latin typeface="Arial Black" panose="020B0A04020102020204" pitchFamily="34" charset="0"/>
              </a:rPr>
              <a:t>29</a:t>
            </a:r>
          </a:p>
          <a:p>
            <a:pPr>
              <a:defRPr/>
            </a:pPr>
            <a:r>
              <a:rPr lang="es-MX" sz="2400" dirty="0">
                <a:solidFill>
                  <a:schemeClr val="tx1"/>
                </a:solidFill>
                <a:latin typeface="Arial Black" panose="020B0A04020102020204" pitchFamily="34" charset="0"/>
              </a:rPr>
              <a:t>28</a:t>
            </a:r>
          </a:p>
          <a:p>
            <a:pPr>
              <a:defRPr/>
            </a:pPr>
            <a:r>
              <a:rPr lang="es-MX" sz="2400" dirty="0">
                <a:solidFill>
                  <a:schemeClr val="tx1"/>
                </a:solidFill>
                <a:latin typeface="Arial Black" panose="020B0A04020102020204" pitchFamily="34" charset="0"/>
              </a:rPr>
              <a:t>29</a:t>
            </a:r>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CE550B7-32AE-46F9-B6F1-58E40CDAF118}"/>
              </a:ext>
            </a:extLst>
          </p:cNvPr>
          <p:cNvPicPr>
            <a:picLocks noChangeAspect="1"/>
          </p:cNvPicPr>
          <p:nvPr/>
        </p:nvPicPr>
        <p:blipFill>
          <a:blip r:embed="rId2"/>
          <a:stretch>
            <a:fillRect/>
          </a:stretch>
        </p:blipFill>
        <p:spPr>
          <a:xfrm>
            <a:off x="2061263" y="565573"/>
            <a:ext cx="5017663" cy="5734474"/>
          </a:xfrm>
          <a:prstGeom prst="rect">
            <a:avLst/>
          </a:prstGeom>
        </p:spPr>
      </p:pic>
      <p:sp>
        <p:nvSpPr>
          <p:cNvPr id="3" name="CuadroTexto 2">
            <a:extLst>
              <a:ext uri="{FF2B5EF4-FFF2-40B4-BE49-F238E27FC236}">
                <a16:creationId xmlns:a16="http://schemas.microsoft.com/office/drawing/2014/main" id="{DB18DCC2-F140-4123-94B7-E601C4C07C18}"/>
              </a:ext>
            </a:extLst>
          </p:cNvPr>
          <p:cNvSpPr txBox="1"/>
          <p:nvPr/>
        </p:nvSpPr>
        <p:spPr>
          <a:xfrm>
            <a:off x="5004048" y="2132856"/>
            <a:ext cx="1152128" cy="369332"/>
          </a:xfrm>
          <a:prstGeom prst="rect">
            <a:avLst/>
          </a:prstGeom>
          <a:solidFill>
            <a:schemeClr val="bg1"/>
          </a:solidFill>
        </p:spPr>
        <p:txBody>
          <a:bodyPr wrap="square" rtlCol="0">
            <a:spAutoFit/>
          </a:bodyPr>
          <a:lstStyle/>
          <a:p>
            <a:r>
              <a:rPr lang="es-MX" dirty="0">
                <a:latin typeface="Arial Black" panose="020B0A04020102020204" pitchFamily="34" charset="0"/>
              </a:rPr>
              <a:t>29</a:t>
            </a:r>
          </a:p>
        </p:txBody>
      </p:sp>
      <p:sp>
        <p:nvSpPr>
          <p:cNvPr id="4" name="CuadroTexto 3">
            <a:extLst>
              <a:ext uri="{FF2B5EF4-FFF2-40B4-BE49-F238E27FC236}">
                <a16:creationId xmlns:a16="http://schemas.microsoft.com/office/drawing/2014/main" id="{71BBEDB4-A43B-4593-B1C4-27B5A3E73A1C}"/>
              </a:ext>
            </a:extLst>
          </p:cNvPr>
          <p:cNvSpPr txBox="1"/>
          <p:nvPr/>
        </p:nvSpPr>
        <p:spPr>
          <a:xfrm>
            <a:off x="4932040" y="3645024"/>
            <a:ext cx="1152128" cy="369332"/>
          </a:xfrm>
          <a:prstGeom prst="rect">
            <a:avLst/>
          </a:prstGeom>
          <a:solidFill>
            <a:schemeClr val="bg1"/>
          </a:solidFill>
        </p:spPr>
        <p:txBody>
          <a:bodyPr wrap="square" rtlCol="0">
            <a:spAutoFit/>
          </a:bodyPr>
          <a:lstStyle/>
          <a:p>
            <a:r>
              <a:rPr lang="es-MX" dirty="0">
                <a:latin typeface="Arial Black" panose="020B0A04020102020204" pitchFamily="34" charset="0"/>
              </a:rPr>
              <a:t>29</a:t>
            </a:r>
          </a:p>
        </p:txBody>
      </p:sp>
      <p:sp>
        <p:nvSpPr>
          <p:cNvPr id="5" name="CuadroTexto 4">
            <a:extLst>
              <a:ext uri="{FF2B5EF4-FFF2-40B4-BE49-F238E27FC236}">
                <a16:creationId xmlns:a16="http://schemas.microsoft.com/office/drawing/2014/main" id="{CC0E4E6C-7C34-4B19-BD1A-CDD882321441}"/>
              </a:ext>
            </a:extLst>
          </p:cNvPr>
          <p:cNvSpPr txBox="1"/>
          <p:nvPr/>
        </p:nvSpPr>
        <p:spPr>
          <a:xfrm>
            <a:off x="2483768" y="5013176"/>
            <a:ext cx="1296144" cy="369332"/>
          </a:xfrm>
          <a:prstGeom prst="rect">
            <a:avLst/>
          </a:prstGeom>
          <a:solidFill>
            <a:schemeClr val="bg1"/>
          </a:solidFill>
        </p:spPr>
        <p:txBody>
          <a:bodyPr wrap="square" rtlCol="0">
            <a:spAutoFit/>
          </a:bodyPr>
          <a:lstStyle/>
          <a:p>
            <a:r>
              <a:rPr lang="es-MX" dirty="0">
                <a:latin typeface="Arial Black" panose="020B0A04020102020204" pitchFamily="34" charset="0"/>
              </a:rPr>
              <a:t>28</a:t>
            </a:r>
          </a:p>
        </p:txBody>
      </p:sp>
    </p:spTree>
    <p:extLst>
      <p:ext uri="{BB962C8B-B14F-4D97-AF65-F5344CB8AC3E}">
        <p14:creationId xmlns:p14="http://schemas.microsoft.com/office/powerpoint/2010/main" val="106714599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Imagen 4">
            <a:extLst>
              <a:ext uri="{FF2B5EF4-FFF2-40B4-BE49-F238E27FC236}">
                <a16:creationId xmlns:a16="http://schemas.microsoft.com/office/drawing/2014/main" id="{A331B56B-0478-4A41-9AD8-44B9F3DD9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57338"/>
            <a:ext cx="22574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3">
            <a:extLst>
              <a:ext uri="{FF2B5EF4-FFF2-40B4-BE49-F238E27FC236}">
                <a16:creationId xmlns:a16="http://schemas.microsoft.com/office/drawing/2014/main" id="{724AEC90-F428-4B3C-A469-ABC6F7285D33}"/>
              </a:ext>
            </a:extLst>
          </p:cNvPr>
          <p:cNvSpPr>
            <a:spLocks noGrp="1"/>
          </p:cNvSpPr>
          <p:nvPr>
            <p:ph type="title"/>
          </p:nvPr>
        </p:nvSpPr>
        <p:spPr/>
        <p:txBody>
          <a:bodyPr/>
          <a:lstStyle/>
          <a:p>
            <a:endParaRPr lang="es-MX"/>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525B6AF2-AFF2-4C40-9212-0F9F78B1E181}"/>
              </a:ext>
            </a:extLst>
          </p:cNvPr>
          <p:cNvSpPr>
            <a:spLocks noGrp="1"/>
          </p:cNvSpPr>
          <p:nvPr>
            <p:ph sz="half" idx="1"/>
          </p:nvPr>
        </p:nvSpPr>
        <p:spPr>
          <a:xfrm>
            <a:off x="685800" y="2632075"/>
            <a:ext cx="3810000" cy="4114800"/>
          </a:xfrm>
        </p:spPr>
        <p:txBody>
          <a:bodyPr>
            <a:normAutofit/>
          </a:bodyPr>
          <a:lstStyle/>
          <a:p>
            <a:pPr>
              <a:defRPr/>
            </a:pPr>
            <a:r>
              <a:rPr lang="es-MX" sz="2000" dirty="0">
                <a:solidFill>
                  <a:schemeClr val="tx1"/>
                </a:solidFill>
                <a:latin typeface="Arial Black" panose="020B0A04020102020204" pitchFamily="34" charset="0"/>
              </a:rPr>
              <a:t>Input</a:t>
            </a:r>
          </a:p>
          <a:p>
            <a:pPr>
              <a:defRPr/>
            </a:pPr>
            <a:r>
              <a:rPr lang="es-MX" sz="2000" dirty="0">
                <a:solidFill>
                  <a:schemeClr val="tx1"/>
                </a:solidFill>
                <a:latin typeface="Arial Black" panose="020B0A04020102020204" pitchFamily="34" charset="0"/>
              </a:rPr>
              <a:t>1999</a:t>
            </a:r>
          </a:p>
          <a:p>
            <a:pPr>
              <a:defRPr/>
            </a:pPr>
            <a:r>
              <a:rPr lang="es-MX" sz="2000" dirty="0">
                <a:solidFill>
                  <a:schemeClr val="tx1"/>
                </a:solidFill>
                <a:latin typeface="Arial Black" panose="020B0A04020102020204" pitchFamily="34" charset="0"/>
              </a:rPr>
              <a:t>2004</a:t>
            </a:r>
          </a:p>
          <a:p>
            <a:pPr>
              <a:defRPr/>
            </a:pPr>
            <a:r>
              <a:rPr lang="es-MX" sz="2000" dirty="0">
                <a:solidFill>
                  <a:schemeClr val="tx1"/>
                </a:solidFill>
                <a:latin typeface="Arial Black" panose="020B0A04020102020204" pitchFamily="34" charset="0"/>
              </a:rPr>
              <a:t>1969</a:t>
            </a:r>
          </a:p>
          <a:p>
            <a:pPr>
              <a:defRPr/>
            </a:pPr>
            <a:r>
              <a:rPr lang="es-MX" sz="2000" dirty="0">
                <a:solidFill>
                  <a:schemeClr val="tx1"/>
                </a:solidFill>
                <a:latin typeface="Arial Black" panose="020B0A04020102020204" pitchFamily="34" charset="0"/>
              </a:rPr>
              <a:t>1950</a:t>
            </a:r>
          </a:p>
          <a:p>
            <a:pPr>
              <a:defRPr/>
            </a:pPr>
            <a:r>
              <a:rPr lang="es-MX" sz="2000" dirty="0">
                <a:solidFill>
                  <a:schemeClr val="tx1"/>
                </a:solidFill>
                <a:latin typeface="Arial Black" panose="020B0A04020102020204" pitchFamily="34" charset="0"/>
              </a:rPr>
              <a:t>2002</a:t>
            </a:r>
          </a:p>
        </p:txBody>
      </p:sp>
      <p:sp>
        <p:nvSpPr>
          <p:cNvPr id="5" name="Marcador de contenido 4">
            <a:extLst>
              <a:ext uri="{FF2B5EF4-FFF2-40B4-BE49-F238E27FC236}">
                <a16:creationId xmlns:a16="http://schemas.microsoft.com/office/drawing/2014/main" id="{7E7CCDA8-E4C7-45B5-A805-8065F7B0E29D}"/>
              </a:ext>
            </a:extLst>
          </p:cNvPr>
          <p:cNvSpPr>
            <a:spLocks noGrp="1"/>
          </p:cNvSpPr>
          <p:nvPr>
            <p:ph sz="half" idx="2"/>
          </p:nvPr>
        </p:nvSpPr>
        <p:spPr>
          <a:xfrm>
            <a:off x="4498975" y="2632075"/>
            <a:ext cx="3810000" cy="4114800"/>
          </a:xfrm>
        </p:spPr>
        <p:txBody>
          <a:bodyPr/>
          <a:lstStyle/>
          <a:p>
            <a:pPr>
              <a:defRPr/>
            </a:pPr>
            <a:r>
              <a:rPr lang="es-MX" sz="2000" dirty="0">
                <a:solidFill>
                  <a:schemeClr val="tx1"/>
                </a:solidFill>
                <a:latin typeface="Arial Black" panose="020B0A04020102020204" pitchFamily="34" charset="0"/>
              </a:rPr>
              <a:t>Output</a:t>
            </a:r>
          </a:p>
          <a:p>
            <a:pPr>
              <a:defRPr/>
            </a:pPr>
            <a:r>
              <a:rPr lang="es-MX" sz="2000" dirty="0">
                <a:solidFill>
                  <a:schemeClr val="tx1"/>
                </a:solidFill>
                <a:latin typeface="Arial Black" panose="020B0A04020102020204" pitchFamily="34" charset="0"/>
              </a:rPr>
              <a:t>Mayor de edad</a:t>
            </a:r>
          </a:p>
          <a:p>
            <a:pPr>
              <a:defRPr/>
            </a:pPr>
            <a:r>
              <a:rPr lang="es-MX" sz="2000" dirty="0">
                <a:solidFill>
                  <a:schemeClr val="tx1"/>
                </a:solidFill>
                <a:latin typeface="Arial Black" panose="020B0A04020102020204" pitchFamily="34" charset="0"/>
              </a:rPr>
              <a:t>Menor de edad</a:t>
            </a:r>
          </a:p>
          <a:p>
            <a:pPr>
              <a:defRPr/>
            </a:pPr>
            <a:r>
              <a:rPr lang="es-MX" sz="2000" dirty="0">
                <a:solidFill>
                  <a:schemeClr val="tx1"/>
                </a:solidFill>
                <a:latin typeface="Arial Black" panose="020B0A04020102020204" pitchFamily="34" charset="0"/>
              </a:rPr>
              <a:t>Mayor de edad</a:t>
            </a:r>
          </a:p>
          <a:p>
            <a:pPr>
              <a:defRPr/>
            </a:pPr>
            <a:r>
              <a:rPr lang="es-MX" sz="2000" dirty="0">
                <a:solidFill>
                  <a:schemeClr val="tx1"/>
                </a:solidFill>
                <a:latin typeface="Arial Black" panose="020B0A04020102020204" pitchFamily="34" charset="0"/>
              </a:rPr>
              <a:t>Mayor de edad</a:t>
            </a:r>
          </a:p>
          <a:p>
            <a:pPr>
              <a:defRPr/>
            </a:pPr>
            <a:r>
              <a:rPr lang="es-MX" sz="2000" dirty="0">
                <a:solidFill>
                  <a:schemeClr val="tx1"/>
                </a:solidFill>
                <a:latin typeface="Arial Black" panose="020B0A04020102020204" pitchFamily="34" charset="0"/>
              </a:rPr>
              <a:t>Mayor de edad</a:t>
            </a:r>
          </a:p>
          <a:p>
            <a:pPr>
              <a:defRPr/>
            </a:pPr>
            <a:endParaRPr lang="es-MX" dirty="0">
              <a:latin typeface="+mj-lt"/>
            </a:endParaRPr>
          </a:p>
        </p:txBody>
      </p:sp>
      <p:pic>
        <p:nvPicPr>
          <p:cNvPr id="27652" name="Imagen 5">
            <a:extLst>
              <a:ext uri="{FF2B5EF4-FFF2-40B4-BE49-F238E27FC236}">
                <a16:creationId xmlns:a16="http://schemas.microsoft.com/office/drawing/2014/main" id="{8B6A3C63-0870-41ED-BA32-D003ACFEE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404664"/>
            <a:ext cx="22574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ítulo 1">
            <a:extLst>
              <a:ext uri="{FF2B5EF4-FFF2-40B4-BE49-F238E27FC236}">
                <a16:creationId xmlns:a16="http://schemas.microsoft.com/office/drawing/2014/main" id="{836F7CB3-9433-4E5B-9FA9-FDA0DFCEEB33}"/>
              </a:ext>
            </a:extLst>
          </p:cNvPr>
          <p:cNvSpPr>
            <a:spLocks noGrp="1"/>
          </p:cNvSpPr>
          <p:nvPr>
            <p:ph type="title"/>
          </p:nvPr>
        </p:nvSpPr>
        <p:spPr>
          <a:xfrm>
            <a:off x="685800" y="115888"/>
            <a:ext cx="7772400" cy="1143000"/>
          </a:xfrm>
        </p:spPr>
        <p:txBody>
          <a:bodyPr>
            <a:normAutofit/>
          </a:bodyPr>
          <a:lstStyle/>
          <a:p>
            <a:pPr>
              <a:defRPr/>
            </a:pPr>
            <a:r>
              <a:rPr lang="es-MX" sz="3600" dirty="0" err="1">
                <a:solidFill>
                  <a:schemeClr val="tx1"/>
                </a:solidFill>
                <a:latin typeface="Arial Black" panose="020B0A04020102020204" pitchFamily="34" charset="0"/>
              </a:rPr>
              <a:t>Minors</a:t>
            </a:r>
            <a:r>
              <a:rPr lang="es-MX" sz="3600" dirty="0">
                <a:solidFill>
                  <a:schemeClr val="tx1"/>
                </a:solidFill>
                <a:latin typeface="Arial Black" panose="020B0A04020102020204" pitchFamily="34" charset="0"/>
              </a:rPr>
              <a:t> </a:t>
            </a:r>
            <a:r>
              <a:rPr lang="es-MX" sz="3600" dirty="0" err="1">
                <a:solidFill>
                  <a:schemeClr val="tx1"/>
                </a:solidFill>
                <a:latin typeface="Arial Black" panose="020B0A04020102020204" pitchFamily="34" charset="0"/>
              </a:rPr>
              <a:t>Adults</a:t>
            </a:r>
            <a:endParaRPr lang="es-MX" sz="3600" dirty="0">
              <a:solidFill>
                <a:schemeClr val="tx1"/>
              </a:solidFill>
              <a:latin typeface="Arial Black" panose="020B0A04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D5AA5828-640F-44AF-9BF1-CFE309F28A68}"/>
              </a:ext>
            </a:extLst>
          </p:cNvPr>
          <p:cNvSpPr>
            <a:spLocks noGrp="1"/>
          </p:cNvSpPr>
          <p:nvPr>
            <p:ph type="title"/>
          </p:nvPr>
        </p:nvSpPr>
        <p:spPr>
          <a:xfrm>
            <a:off x="792150" y="189317"/>
            <a:ext cx="7406640" cy="875184"/>
          </a:xfrm>
        </p:spPr>
        <p:txBody>
          <a:bodyPr/>
          <a:lstStyle/>
          <a:p>
            <a:r>
              <a:rPr lang="es-MX" b="1" dirty="0">
                <a:solidFill>
                  <a:schemeClr val="tx1"/>
                </a:solidFill>
              </a:rPr>
              <a:t>Tipos de Triángulos </a:t>
            </a:r>
            <a:endParaRPr lang="es-MX" dirty="0">
              <a:solidFill>
                <a:schemeClr val="tx1"/>
              </a:solidFill>
            </a:endParaRPr>
          </a:p>
        </p:txBody>
      </p:sp>
      <p:sp>
        <p:nvSpPr>
          <p:cNvPr id="8" name="Rectángulo 7">
            <a:extLst>
              <a:ext uri="{FF2B5EF4-FFF2-40B4-BE49-F238E27FC236}">
                <a16:creationId xmlns:a16="http://schemas.microsoft.com/office/drawing/2014/main" id="{6205C9ED-BFFA-4A60-A462-762DFA3D4A13}"/>
              </a:ext>
            </a:extLst>
          </p:cNvPr>
          <p:cNvSpPr/>
          <p:nvPr/>
        </p:nvSpPr>
        <p:spPr>
          <a:xfrm>
            <a:off x="427018" y="1081236"/>
            <a:ext cx="8136904" cy="1477328"/>
          </a:xfrm>
          <a:prstGeom prst="rect">
            <a:avLst/>
          </a:prstGeom>
        </p:spPr>
        <p:txBody>
          <a:bodyPr wrap="square">
            <a:spAutoFit/>
          </a:bodyPr>
          <a:lstStyle/>
          <a:p>
            <a:r>
              <a:rPr lang="es-ES" dirty="0">
                <a:latin typeface="Arial Black" panose="020B0A04020102020204" pitchFamily="34" charset="0"/>
              </a:rPr>
              <a:t>Mostrar que tipo de triángulo es el que se generaría con 3 datos x,  y, z .</a:t>
            </a:r>
          </a:p>
          <a:p>
            <a:pPr>
              <a:buFont typeface="Arial" panose="020B0604020202020204" pitchFamily="34" charset="0"/>
              <a:buChar char="•"/>
            </a:pPr>
            <a:r>
              <a:rPr lang="es-ES" b="1" dirty="0">
                <a:latin typeface="Arial Black" panose="020B0A04020102020204" pitchFamily="34" charset="0"/>
              </a:rPr>
              <a:t>Equilátero</a:t>
            </a:r>
            <a:r>
              <a:rPr lang="es-ES" dirty="0">
                <a:latin typeface="Arial Black" panose="020B0A04020102020204" pitchFamily="34" charset="0"/>
              </a:rPr>
              <a:t>: triángulo con los 3 lados iguales.</a:t>
            </a:r>
          </a:p>
          <a:p>
            <a:pPr>
              <a:buFont typeface="Arial" panose="020B0604020202020204" pitchFamily="34" charset="0"/>
              <a:buChar char="•"/>
            </a:pPr>
            <a:r>
              <a:rPr lang="es-ES" b="1" dirty="0">
                <a:latin typeface="Arial Black" panose="020B0A04020102020204" pitchFamily="34" charset="0"/>
              </a:rPr>
              <a:t>Isósceles</a:t>
            </a:r>
            <a:r>
              <a:rPr lang="es-ES" dirty="0">
                <a:latin typeface="Arial Black" panose="020B0A04020102020204" pitchFamily="34" charset="0"/>
              </a:rPr>
              <a:t>: triángulo con 2 lados iguales.</a:t>
            </a:r>
          </a:p>
          <a:p>
            <a:pPr>
              <a:buFont typeface="Arial" panose="020B0604020202020204" pitchFamily="34" charset="0"/>
              <a:buChar char="•"/>
            </a:pPr>
            <a:r>
              <a:rPr lang="es-ES" b="1" dirty="0">
                <a:latin typeface="Arial Black" panose="020B0A04020102020204" pitchFamily="34" charset="0"/>
              </a:rPr>
              <a:t>Escaleno</a:t>
            </a:r>
            <a:r>
              <a:rPr lang="es-ES" dirty="0">
                <a:latin typeface="Arial Black" panose="020B0A04020102020204" pitchFamily="34" charset="0"/>
              </a:rPr>
              <a:t>: triángulo con los 3 lados desiguales.</a:t>
            </a:r>
          </a:p>
        </p:txBody>
      </p:sp>
      <p:pic>
        <p:nvPicPr>
          <p:cNvPr id="9" name="Imagen 8">
            <a:extLst>
              <a:ext uri="{FF2B5EF4-FFF2-40B4-BE49-F238E27FC236}">
                <a16:creationId xmlns:a16="http://schemas.microsoft.com/office/drawing/2014/main" id="{C30876D4-5DD4-437D-872F-AB7ADEACD9C5}"/>
              </a:ext>
            </a:extLst>
          </p:cNvPr>
          <p:cNvPicPr>
            <a:picLocks noChangeAspect="1"/>
          </p:cNvPicPr>
          <p:nvPr/>
        </p:nvPicPr>
        <p:blipFill>
          <a:blip r:embed="rId2"/>
          <a:stretch>
            <a:fillRect/>
          </a:stretch>
        </p:blipFill>
        <p:spPr>
          <a:xfrm>
            <a:off x="1835696" y="2554635"/>
            <a:ext cx="5112568" cy="3828829"/>
          </a:xfrm>
          <a:prstGeom prst="rect">
            <a:avLst/>
          </a:prstGeom>
        </p:spPr>
      </p:pic>
    </p:spTree>
    <p:extLst>
      <p:ext uri="{BB962C8B-B14F-4D97-AF65-F5344CB8AC3E}">
        <p14:creationId xmlns:p14="http://schemas.microsoft.com/office/powerpoint/2010/main" val="273451889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9C5A3FEE-26ED-4CD5-81C8-3528DAFB7D77}"/>
              </a:ext>
            </a:extLst>
          </p:cNvPr>
          <p:cNvGraphicFramePr/>
          <p:nvPr>
            <p:extLst>
              <p:ext uri="{D42A27DB-BD31-4B8C-83A1-F6EECF244321}">
                <p14:modId xmlns:p14="http://schemas.microsoft.com/office/powerpoint/2010/main" val="177602201"/>
              </p:ext>
            </p:extLst>
          </p:nvPr>
        </p:nvGraphicFramePr>
        <p:xfrm>
          <a:off x="539552" y="548680"/>
          <a:ext cx="7704856" cy="5720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0911757"/>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E99FE02-C417-4669-8DA4-5BCB94F7A04B}"/>
              </a:ext>
            </a:extLst>
          </p:cNvPr>
          <p:cNvPicPr>
            <a:picLocks noChangeAspect="1"/>
          </p:cNvPicPr>
          <p:nvPr/>
        </p:nvPicPr>
        <p:blipFill>
          <a:blip r:embed="rId2"/>
          <a:stretch>
            <a:fillRect/>
          </a:stretch>
        </p:blipFill>
        <p:spPr>
          <a:xfrm>
            <a:off x="2015716" y="332656"/>
            <a:ext cx="5112568" cy="3828829"/>
          </a:xfrm>
          <a:prstGeom prst="rect">
            <a:avLst/>
          </a:prstGeom>
        </p:spPr>
      </p:pic>
      <p:sp>
        <p:nvSpPr>
          <p:cNvPr id="8" name="Rectángulo 7">
            <a:extLst>
              <a:ext uri="{FF2B5EF4-FFF2-40B4-BE49-F238E27FC236}">
                <a16:creationId xmlns:a16="http://schemas.microsoft.com/office/drawing/2014/main" id="{41B4BFF9-B3E8-4A7C-A656-0CD891D75BC4}"/>
              </a:ext>
            </a:extLst>
          </p:cNvPr>
          <p:cNvSpPr/>
          <p:nvPr/>
        </p:nvSpPr>
        <p:spPr>
          <a:xfrm>
            <a:off x="2556284" y="4293096"/>
            <a:ext cx="4572000" cy="2031325"/>
          </a:xfrm>
          <a:prstGeom prst="rect">
            <a:avLst/>
          </a:prstGeom>
        </p:spPr>
        <p:txBody>
          <a:bodyPr>
            <a:spAutoFit/>
          </a:bodyPr>
          <a:lstStyle/>
          <a:p>
            <a:r>
              <a:rPr lang="es-MX" dirty="0">
                <a:latin typeface="Arial Black" panose="020B0A04020102020204" pitchFamily="34" charset="0"/>
              </a:rPr>
              <a:t>Entrada	Salida</a:t>
            </a:r>
          </a:p>
          <a:p>
            <a:endParaRPr lang="es-MX" dirty="0">
              <a:latin typeface="Arial Black" panose="020B0A04020102020204" pitchFamily="34" charset="0"/>
            </a:endParaRPr>
          </a:p>
          <a:p>
            <a:r>
              <a:rPr lang="es-MX" dirty="0">
                <a:latin typeface="Arial Black" panose="020B0A04020102020204" pitchFamily="34" charset="0"/>
              </a:rPr>
              <a:t>4 5 5		</a:t>
            </a:r>
            <a:r>
              <a:rPr lang="es-MX" dirty="0" err="1">
                <a:latin typeface="Arial Black" panose="020B0A04020102020204" pitchFamily="34" charset="0"/>
              </a:rPr>
              <a:t>isosceles</a:t>
            </a:r>
            <a:endParaRPr lang="es-MX" dirty="0">
              <a:latin typeface="Arial Black" panose="020B0A04020102020204" pitchFamily="34" charset="0"/>
            </a:endParaRPr>
          </a:p>
          <a:p>
            <a:endParaRPr lang="es-MX" dirty="0">
              <a:latin typeface="Arial Black" panose="020B0A04020102020204" pitchFamily="34" charset="0"/>
            </a:endParaRPr>
          </a:p>
          <a:p>
            <a:r>
              <a:rPr lang="es-MX" dirty="0">
                <a:latin typeface="Arial Black" panose="020B0A04020102020204" pitchFamily="34" charset="0"/>
              </a:rPr>
              <a:t>7 5 2		escaleno</a:t>
            </a:r>
          </a:p>
          <a:p>
            <a:endParaRPr lang="es-MX" dirty="0">
              <a:latin typeface="Arial Black" panose="020B0A04020102020204" pitchFamily="34" charset="0"/>
            </a:endParaRPr>
          </a:p>
          <a:p>
            <a:r>
              <a:rPr lang="es-MX" dirty="0">
                <a:latin typeface="Arial Black" panose="020B0A04020102020204" pitchFamily="34" charset="0"/>
              </a:rPr>
              <a:t>3 3 3		</a:t>
            </a:r>
            <a:r>
              <a:rPr lang="es-MX" dirty="0" err="1">
                <a:latin typeface="Arial Black" panose="020B0A04020102020204" pitchFamily="34" charset="0"/>
              </a:rPr>
              <a:t>equilatero</a:t>
            </a:r>
            <a:endParaRPr lang="es-MX" dirty="0">
              <a:latin typeface="Arial Black" panose="020B0A04020102020204" pitchFamily="34" charset="0"/>
            </a:endParaRPr>
          </a:p>
        </p:txBody>
      </p:sp>
    </p:spTree>
    <p:extLst>
      <p:ext uri="{BB962C8B-B14F-4D97-AF65-F5344CB8AC3E}">
        <p14:creationId xmlns:p14="http://schemas.microsoft.com/office/powerpoint/2010/main" val="3533549196"/>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0B155F2-B1AE-48D0-AA3C-629EFC74908F}"/>
              </a:ext>
            </a:extLst>
          </p:cNvPr>
          <p:cNvPicPr>
            <a:picLocks noChangeAspect="1"/>
          </p:cNvPicPr>
          <p:nvPr/>
        </p:nvPicPr>
        <p:blipFill rotWithShape="1">
          <a:blip r:embed="rId2"/>
          <a:srcRect l="27951" t="10781" r="27163" b="10781"/>
          <a:stretch/>
        </p:blipFill>
        <p:spPr>
          <a:xfrm>
            <a:off x="1115616" y="422349"/>
            <a:ext cx="6192688" cy="6084046"/>
          </a:xfrm>
          <a:prstGeom prst="rect">
            <a:avLst/>
          </a:prstGeom>
        </p:spPr>
      </p:pic>
    </p:spTree>
    <p:extLst>
      <p:ext uri="{BB962C8B-B14F-4D97-AF65-F5344CB8AC3E}">
        <p14:creationId xmlns:p14="http://schemas.microsoft.com/office/powerpoint/2010/main" val="955042868"/>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59EAE39-C215-424C-B958-9DC75D91A55E}"/>
              </a:ext>
            </a:extLst>
          </p:cNvPr>
          <p:cNvSpPr/>
          <p:nvPr/>
        </p:nvSpPr>
        <p:spPr>
          <a:xfrm>
            <a:off x="1042988" y="620713"/>
            <a:ext cx="7705725" cy="2554545"/>
          </a:xfrm>
          <a:prstGeom prst="rect">
            <a:avLst/>
          </a:prstGeom>
        </p:spPr>
        <p:txBody>
          <a:bodyPr>
            <a:spAutoFit/>
          </a:bodyPr>
          <a:lstStyle/>
          <a:p>
            <a:pPr>
              <a:defRPr/>
            </a:pPr>
            <a:r>
              <a:rPr lang="en-US" sz="2000" dirty="0">
                <a:latin typeface="Arial Black" panose="020B0A04020102020204" pitchFamily="34" charset="0"/>
              </a:rPr>
              <a:t>Don </a:t>
            </a:r>
            <a:r>
              <a:rPr lang="en-US" sz="2000" dirty="0" err="1">
                <a:latin typeface="Arial Black" panose="020B0A04020102020204" pitchFamily="34" charset="0"/>
              </a:rPr>
              <a:t>Pancho's</a:t>
            </a:r>
            <a:r>
              <a:rPr lang="en-US" sz="2000" dirty="0">
                <a:latin typeface="Arial Black" panose="020B0A04020102020204" pitchFamily="34" charset="0"/>
              </a:rPr>
              <a:t> dog has just given birth to “c” puppies. Since Don </a:t>
            </a:r>
            <a:r>
              <a:rPr lang="en-US" sz="2000" dirty="0" err="1">
                <a:latin typeface="Arial Black" panose="020B0A04020102020204" pitchFamily="34" charset="0"/>
              </a:rPr>
              <a:t>Pancho</a:t>
            </a:r>
            <a:r>
              <a:rPr lang="en-US" sz="2000" dirty="0">
                <a:latin typeface="Arial Black" panose="020B0A04020102020204" pitchFamily="34" charset="0"/>
              </a:rPr>
              <a:t> is very fond of dogs, he plans to keep at least “p” of them and the others will try to distribute them equally among the rest of his family, which includes his wife as well as his children “h”. The puppies that he cannot distribute equally among them, he will also keep. How many puppies will Don </a:t>
            </a:r>
            <a:r>
              <a:rPr lang="en-US" sz="2000" dirty="0" err="1">
                <a:latin typeface="Arial Black" panose="020B0A04020102020204" pitchFamily="34" charset="0"/>
              </a:rPr>
              <a:t>Pancho</a:t>
            </a:r>
            <a:r>
              <a:rPr lang="en-US" sz="2000" dirty="0">
                <a:latin typeface="Arial Black" panose="020B0A04020102020204" pitchFamily="34" charset="0"/>
              </a:rPr>
              <a:t> keep?</a:t>
            </a:r>
            <a:endParaRPr lang="es-MX" sz="2000" dirty="0">
              <a:latin typeface="Arial Black" panose="020B0A04020102020204" pitchFamily="34" charset="0"/>
            </a:endParaRPr>
          </a:p>
        </p:txBody>
      </p:sp>
      <p:pic>
        <p:nvPicPr>
          <p:cNvPr id="12291" name="Imagen 3">
            <a:extLst>
              <a:ext uri="{FF2B5EF4-FFF2-40B4-BE49-F238E27FC236}">
                <a16:creationId xmlns:a16="http://schemas.microsoft.com/office/drawing/2014/main" id="{9CCB94F6-3162-4DCF-9587-7DBCD214A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667125"/>
            <a:ext cx="3527425"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1A6C3CB-D60B-4C5E-A327-8C8362A0751C}"/>
              </a:ext>
            </a:extLst>
          </p:cNvPr>
          <p:cNvSpPr/>
          <p:nvPr/>
        </p:nvSpPr>
        <p:spPr>
          <a:xfrm>
            <a:off x="900113" y="139700"/>
            <a:ext cx="3311525" cy="923330"/>
          </a:xfrm>
          <a:prstGeom prst="rect">
            <a:avLst/>
          </a:prstGeom>
        </p:spPr>
        <p:txBody>
          <a:bodyPr>
            <a:spAutoFit/>
          </a:bodyPr>
          <a:lstStyle/>
          <a:p>
            <a:pPr>
              <a:defRPr/>
            </a:pPr>
            <a:r>
              <a:rPr lang="en-US" dirty="0">
                <a:latin typeface="Arial Black" panose="020B0A04020102020204" pitchFamily="34" charset="0"/>
              </a:rPr>
              <a:t>Input</a:t>
            </a:r>
          </a:p>
          <a:p>
            <a:pPr>
              <a:defRPr/>
            </a:pPr>
            <a:r>
              <a:rPr lang="en-US" dirty="0">
                <a:latin typeface="Arial Black" panose="020B0A04020102020204" pitchFamily="34" charset="0"/>
              </a:rPr>
              <a:t>c	p	h</a:t>
            </a:r>
          </a:p>
          <a:p>
            <a:pPr>
              <a:defRPr/>
            </a:pPr>
            <a:r>
              <a:rPr lang="en-US" dirty="0">
                <a:latin typeface="Arial Black" panose="020B0A04020102020204" pitchFamily="34" charset="0"/>
              </a:rPr>
              <a:t>5	2	1</a:t>
            </a:r>
            <a:endParaRPr lang="es-MX" dirty="0">
              <a:latin typeface="Arial Black" panose="020B0A04020102020204" pitchFamily="34" charset="0"/>
            </a:endParaRPr>
          </a:p>
        </p:txBody>
      </p:sp>
      <p:pic>
        <p:nvPicPr>
          <p:cNvPr id="13315" name="Picture 3" descr="Puppy Basics: Selecting the Right Food | IAMS">
            <a:extLst>
              <a:ext uri="{FF2B5EF4-FFF2-40B4-BE49-F238E27FC236}">
                <a16:creationId xmlns:a16="http://schemas.microsoft.com/office/drawing/2014/main" id="{46F89892-EAC2-435D-81C4-0F5F8D808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100" y="404813"/>
            <a:ext cx="43957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16:creationId xmlns:a16="http://schemas.microsoft.com/office/drawing/2014/main" id="{0605DD09-CC91-4FF6-950F-F9A90B5E7A56}"/>
              </a:ext>
            </a:extLst>
          </p:cNvPr>
          <p:cNvSpPr/>
          <p:nvPr/>
        </p:nvSpPr>
        <p:spPr>
          <a:xfrm>
            <a:off x="900112" y="3741655"/>
            <a:ext cx="3311525" cy="1754326"/>
          </a:xfrm>
          <a:prstGeom prst="rect">
            <a:avLst/>
          </a:prstGeom>
        </p:spPr>
        <p:txBody>
          <a:bodyPr>
            <a:spAutoFit/>
          </a:bodyPr>
          <a:lstStyle/>
          <a:p>
            <a:pPr>
              <a:defRPr/>
            </a:pPr>
            <a:r>
              <a:rPr lang="en-US" dirty="0">
                <a:latin typeface="Arial Black" panose="020B0A04020102020204" pitchFamily="34" charset="0"/>
              </a:rPr>
              <a:t>Output</a:t>
            </a:r>
          </a:p>
          <a:p>
            <a:pPr>
              <a:defRPr/>
            </a:pPr>
            <a:r>
              <a:rPr lang="en-US" dirty="0">
                <a:latin typeface="Arial Black" panose="020B0A04020102020204" pitchFamily="34" charset="0"/>
              </a:rPr>
              <a:t>An integer that is the number of puppies that Don </a:t>
            </a:r>
            <a:r>
              <a:rPr lang="en-US" dirty="0" err="1">
                <a:latin typeface="Arial Black" panose="020B0A04020102020204" pitchFamily="34" charset="0"/>
              </a:rPr>
              <a:t>Pancho</a:t>
            </a:r>
            <a:r>
              <a:rPr lang="en-US" dirty="0">
                <a:latin typeface="Arial Black" panose="020B0A04020102020204" pitchFamily="34" charset="0"/>
              </a:rPr>
              <a:t> will keep</a:t>
            </a:r>
          </a:p>
          <a:p>
            <a:pPr>
              <a:defRPr/>
            </a:pPr>
            <a:endParaRPr lang="en-US" dirty="0">
              <a:latin typeface="Arial Black" panose="020B0A04020102020204" pitchFamily="34" charset="0"/>
            </a:endParaRPr>
          </a:p>
          <a:p>
            <a:pPr>
              <a:defRPr/>
            </a:pPr>
            <a:r>
              <a:rPr lang="en-US" dirty="0">
                <a:latin typeface="Arial Black" panose="020B0A04020102020204" pitchFamily="34" charset="0"/>
              </a:rPr>
              <a:t>3</a:t>
            </a:r>
          </a:p>
        </p:txBody>
      </p:sp>
      <p:pic>
        <p:nvPicPr>
          <p:cNvPr id="13317" name="Imagen 2">
            <a:extLst>
              <a:ext uri="{FF2B5EF4-FFF2-40B4-BE49-F238E27FC236}">
                <a16:creationId xmlns:a16="http://schemas.microsoft.com/office/drawing/2014/main" id="{A721289C-B5D9-4190-BCE4-BF1F3B892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4173538"/>
            <a:ext cx="298291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lecha: hacia abajo 5">
            <a:extLst>
              <a:ext uri="{FF2B5EF4-FFF2-40B4-BE49-F238E27FC236}">
                <a16:creationId xmlns:a16="http://schemas.microsoft.com/office/drawing/2014/main" id="{855508B1-EBC9-4091-81F3-20A913730653}"/>
              </a:ext>
            </a:extLst>
          </p:cNvPr>
          <p:cNvSpPr>
            <a:spLocks noChangeArrowheads="1"/>
          </p:cNvSpPr>
          <p:nvPr/>
        </p:nvSpPr>
        <p:spPr bwMode="auto">
          <a:xfrm rot="10800000">
            <a:off x="6588125" y="2995613"/>
            <a:ext cx="477838" cy="649287"/>
          </a:xfrm>
          <a:prstGeom prst="downArrow">
            <a:avLst>
              <a:gd name="adj1" fmla="val 50000"/>
              <a:gd name="adj2" fmla="val 5008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8" name="Flecha: hacia abajo 7">
            <a:extLst>
              <a:ext uri="{FF2B5EF4-FFF2-40B4-BE49-F238E27FC236}">
                <a16:creationId xmlns:a16="http://schemas.microsoft.com/office/drawing/2014/main" id="{9BE7A21D-ADBF-4F7A-A447-F3041BC4F9C4}"/>
              </a:ext>
            </a:extLst>
          </p:cNvPr>
          <p:cNvSpPr>
            <a:spLocks noChangeArrowheads="1"/>
          </p:cNvSpPr>
          <p:nvPr/>
        </p:nvSpPr>
        <p:spPr bwMode="auto">
          <a:xfrm rot="10800000">
            <a:off x="7339013" y="2959100"/>
            <a:ext cx="476250" cy="647700"/>
          </a:xfrm>
          <a:prstGeom prst="downArrow">
            <a:avLst>
              <a:gd name="adj1" fmla="val 50000"/>
              <a:gd name="adj2" fmla="val 50131"/>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9" name="Flecha: hacia abajo 8">
            <a:extLst>
              <a:ext uri="{FF2B5EF4-FFF2-40B4-BE49-F238E27FC236}">
                <a16:creationId xmlns:a16="http://schemas.microsoft.com/office/drawing/2014/main" id="{C76513D1-A30D-4079-8D10-15119CB25AA1}"/>
              </a:ext>
            </a:extLst>
          </p:cNvPr>
          <p:cNvSpPr>
            <a:spLocks noChangeArrowheads="1"/>
          </p:cNvSpPr>
          <p:nvPr/>
        </p:nvSpPr>
        <p:spPr bwMode="auto">
          <a:xfrm rot="10800000">
            <a:off x="5724525" y="2981325"/>
            <a:ext cx="477838" cy="647700"/>
          </a:xfrm>
          <a:prstGeom prst="downArrow">
            <a:avLst>
              <a:gd name="adj1" fmla="val 50000"/>
              <a:gd name="adj2" fmla="val 49965"/>
            </a:avLst>
          </a:prstGeom>
          <a:solidFill>
            <a:srgbClr val="FF0000"/>
          </a:solidFill>
          <a:ln w="9525" algn="ctr">
            <a:solidFill>
              <a:schemeClr val="tx1"/>
            </a:solidFill>
            <a:round/>
            <a:headEnd/>
            <a:tailEnd/>
          </a:ln>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12" name="Flecha: hacia abajo 11">
            <a:extLst>
              <a:ext uri="{FF2B5EF4-FFF2-40B4-BE49-F238E27FC236}">
                <a16:creationId xmlns:a16="http://schemas.microsoft.com/office/drawing/2014/main" id="{B3BCC238-64CC-43FF-8F04-97D12F317E8C}"/>
              </a:ext>
            </a:extLst>
          </p:cNvPr>
          <p:cNvSpPr>
            <a:spLocks noChangeArrowheads="1"/>
          </p:cNvSpPr>
          <p:nvPr/>
        </p:nvSpPr>
        <p:spPr bwMode="auto">
          <a:xfrm rot="10800000">
            <a:off x="4984750" y="2989263"/>
            <a:ext cx="477838" cy="647700"/>
          </a:xfrm>
          <a:prstGeom prst="downArrow">
            <a:avLst>
              <a:gd name="adj1" fmla="val 50000"/>
              <a:gd name="adj2" fmla="val 49965"/>
            </a:avLst>
          </a:prstGeom>
          <a:solidFill>
            <a:srgbClr val="FF0000"/>
          </a:solidFill>
          <a:ln w="9525" algn="ctr">
            <a:solidFill>
              <a:schemeClr val="tx1"/>
            </a:solidFill>
            <a:round/>
            <a:headEnd/>
            <a:tailEnd/>
          </a:ln>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13" name="Flecha: hacia abajo 12">
            <a:extLst>
              <a:ext uri="{FF2B5EF4-FFF2-40B4-BE49-F238E27FC236}">
                <a16:creationId xmlns:a16="http://schemas.microsoft.com/office/drawing/2014/main" id="{588FD98B-5430-4FE1-B589-662C189FF020}"/>
              </a:ext>
            </a:extLst>
          </p:cNvPr>
          <p:cNvSpPr>
            <a:spLocks noChangeArrowheads="1"/>
          </p:cNvSpPr>
          <p:nvPr/>
        </p:nvSpPr>
        <p:spPr bwMode="auto">
          <a:xfrm rot="10800000">
            <a:off x="4178300" y="2933700"/>
            <a:ext cx="477838" cy="647700"/>
          </a:xfrm>
          <a:prstGeom prst="downArrow">
            <a:avLst>
              <a:gd name="adj1" fmla="val 50000"/>
              <a:gd name="adj2" fmla="val 49965"/>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11" name="Flecha: hacia abajo 10">
            <a:extLst>
              <a:ext uri="{FF2B5EF4-FFF2-40B4-BE49-F238E27FC236}">
                <a16:creationId xmlns:a16="http://schemas.microsoft.com/office/drawing/2014/main" id="{3CC2C296-E5A0-45E5-9D8B-B7EFDDFD1F4F}"/>
              </a:ext>
            </a:extLst>
          </p:cNvPr>
          <p:cNvSpPr>
            <a:spLocks noChangeArrowheads="1"/>
          </p:cNvSpPr>
          <p:nvPr/>
        </p:nvSpPr>
        <p:spPr bwMode="auto">
          <a:xfrm rot="10800000">
            <a:off x="4987925" y="2995613"/>
            <a:ext cx="477838" cy="647700"/>
          </a:xfrm>
          <a:prstGeom prst="downArrow">
            <a:avLst>
              <a:gd name="adj1" fmla="val 50000"/>
              <a:gd name="adj2" fmla="val 49965"/>
            </a:avLst>
          </a:prstGeom>
          <a:solidFill>
            <a:srgbClr val="FF0000"/>
          </a:solidFill>
          <a:ln w="9525" algn="ctr">
            <a:solidFill>
              <a:schemeClr val="tx1"/>
            </a:solidFill>
            <a:round/>
            <a:headEnd/>
            <a:tailEnd/>
          </a:ln>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14" name="Flecha: hacia abajo 13">
            <a:extLst>
              <a:ext uri="{FF2B5EF4-FFF2-40B4-BE49-F238E27FC236}">
                <a16:creationId xmlns:a16="http://schemas.microsoft.com/office/drawing/2014/main" id="{EF658550-88B6-45AC-8A4A-0077D8E4D8A1}"/>
              </a:ext>
            </a:extLst>
          </p:cNvPr>
          <p:cNvSpPr>
            <a:spLocks noChangeArrowheads="1"/>
          </p:cNvSpPr>
          <p:nvPr/>
        </p:nvSpPr>
        <p:spPr bwMode="auto">
          <a:xfrm rot="10800000">
            <a:off x="4181475" y="2940050"/>
            <a:ext cx="477838" cy="647700"/>
          </a:xfrm>
          <a:prstGeom prst="downArrow">
            <a:avLst>
              <a:gd name="adj1" fmla="val 50000"/>
              <a:gd name="adj2" fmla="val 49965"/>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animBg="1"/>
      <p:bldP spid="11"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Puppy Basics: Selecting the Right Food | IAMS">
            <a:extLst>
              <a:ext uri="{FF2B5EF4-FFF2-40B4-BE49-F238E27FC236}">
                <a16:creationId xmlns:a16="http://schemas.microsoft.com/office/drawing/2014/main" id="{46F89892-EAC2-435D-81C4-0F5F8D808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4813"/>
            <a:ext cx="3671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Imagen 2">
            <a:extLst>
              <a:ext uri="{FF2B5EF4-FFF2-40B4-BE49-F238E27FC236}">
                <a16:creationId xmlns:a16="http://schemas.microsoft.com/office/drawing/2014/main" id="{A721289C-B5D9-4190-BCE4-BF1F3B892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580" y="3857565"/>
            <a:ext cx="298291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lecha: hacia abajo 5">
            <a:extLst>
              <a:ext uri="{FF2B5EF4-FFF2-40B4-BE49-F238E27FC236}">
                <a16:creationId xmlns:a16="http://schemas.microsoft.com/office/drawing/2014/main" id="{855508B1-EBC9-4091-81F3-20A913730653}"/>
              </a:ext>
            </a:extLst>
          </p:cNvPr>
          <p:cNvSpPr>
            <a:spLocks noChangeArrowheads="1"/>
          </p:cNvSpPr>
          <p:nvPr/>
        </p:nvSpPr>
        <p:spPr bwMode="auto">
          <a:xfrm rot="10800000">
            <a:off x="7133480" y="2817813"/>
            <a:ext cx="477838" cy="649287"/>
          </a:xfrm>
          <a:prstGeom prst="downArrow">
            <a:avLst>
              <a:gd name="adj1" fmla="val 50000"/>
              <a:gd name="adj2" fmla="val 5008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8" name="Flecha: hacia abajo 7">
            <a:extLst>
              <a:ext uri="{FF2B5EF4-FFF2-40B4-BE49-F238E27FC236}">
                <a16:creationId xmlns:a16="http://schemas.microsoft.com/office/drawing/2014/main" id="{9BE7A21D-ADBF-4F7A-A447-F3041BC4F9C4}"/>
              </a:ext>
            </a:extLst>
          </p:cNvPr>
          <p:cNvSpPr>
            <a:spLocks noChangeArrowheads="1"/>
          </p:cNvSpPr>
          <p:nvPr/>
        </p:nvSpPr>
        <p:spPr bwMode="auto">
          <a:xfrm rot="10800000">
            <a:off x="7884368" y="2781300"/>
            <a:ext cx="476250" cy="647700"/>
          </a:xfrm>
          <a:prstGeom prst="downArrow">
            <a:avLst>
              <a:gd name="adj1" fmla="val 50000"/>
              <a:gd name="adj2" fmla="val 50131"/>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9" name="Flecha: hacia abajo 8">
            <a:extLst>
              <a:ext uri="{FF2B5EF4-FFF2-40B4-BE49-F238E27FC236}">
                <a16:creationId xmlns:a16="http://schemas.microsoft.com/office/drawing/2014/main" id="{C76513D1-A30D-4079-8D10-15119CB25AA1}"/>
              </a:ext>
            </a:extLst>
          </p:cNvPr>
          <p:cNvSpPr>
            <a:spLocks noChangeArrowheads="1"/>
          </p:cNvSpPr>
          <p:nvPr/>
        </p:nvSpPr>
        <p:spPr bwMode="auto">
          <a:xfrm rot="10800000">
            <a:off x="6269880" y="2803525"/>
            <a:ext cx="477838" cy="647700"/>
          </a:xfrm>
          <a:prstGeom prst="downArrow">
            <a:avLst>
              <a:gd name="adj1" fmla="val 50000"/>
              <a:gd name="adj2" fmla="val 49965"/>
            </a:avLst>
          </a:prstGeom>
          <a:solidFill>
            <a:srgbClr val="FF0000"/>
          </a:solidFill>
          <a:ln w="9525" algn="ctr">
            <a:solidFill>
              <a:schemeClr val="tx1"/>
            </a:solidFill>
            <a:round/>
            <a:headEnd/>
            <a:tailEnd/>
          </a:ln>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12" name="Flecha: hacia abajo 11">
            <a:extLst>
              <a:ext uri="{FF2B5EF4-FFF2-40B4-BE49-F238E27FC236}">
                <a16:creationId xmlns:a16="http://schemas.microsoft.com/office/drawing/2014/main" id="{B3BCC238-64CC-43FF-8F04-97D12F317E8C}"/>
              </a:ext>
            </a:extLst>
          </p:cNvPr>
          <p:cNvSpPr>
            <a:spLocks noChangeArrowheads="1"/>
          </p:cNvSpPr>
          <p:nvPr/>
        </p:nvSpPr>
        <p:spPr bwMode="auto">
          <a:xfrm rot="10800000">
            <a:off x="5530105" y="2811463"/>
            <a:ext cx="477838" cy="647700"/>
          </a:xfrm>
          <a:prstGeom prst="downArrow">
            <a:avLst>
              <a:gd name="adj1" fmla="val 50000"/>
              <a:gd name="adj2" fmla="val 49965"/>
            </a:avLst>
          </a:prstGeom>
          <a:solidFill>
            <a:srgbClr val="FF0000"/>
          </a:solidFill>
          <a:ln w="9525" algn="ctr">
            <a:solidFill>
              <a:schemeClr val="tx1"/>
            </a:solidFill>
            <a:round/>
            <a:headEnd/>
            <a:tailEnd/>
          </a:ln>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13" name="Flecha: hacia abajo 12">
            <a:extLst>
              <a:ext uri="{FF2B5EF4-FFF2-40B4-BE49-F238E27FC236}">
                <a16:creationId xmlns:a16="http://schemas.microsoft.com/office/drawing/2014/main" id="{588FD98B-5430-4FE1-B589-662C189FF020}"/>
              </a:ext>
            </a:extLst>
          </p:cNvPr>
          <p:cNvSpPr>
            <a:spLocks noChangeArrowheads="1"/>
          </p:cNvSpPr>
          <p:nvPr/>
        </p:nvSpPr>
        <p:spPr bwMode="auto">
          <a:xfrm rot="10800000">
            <a:off x="4723655" y="2755900"/>
            <a:ext cx="477838" cy="647700"/>
          </a:xfrm>
          <a:prstGeom prst="downArrow">
            <a:avLst>
              <a:gd name="adj1" fmla="val 50000"/>
              <a:gd name="adj2" fmla="val 49965"/>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11" name="Flecha: hacia abajo 10">
            <a:extLst>
              <a:ext uri="{FF2B5EF4-FFF2-40B4-BE49-F238E27FC236}">
                <a16:creationId xmlns:a16="http://schemas.microsoft.com/office/drawing/2014/main" id="{3CC2C296-E5A0-45E5-9D8B-B7EFDDFD1F4F}"/>
              </a:ext>
            </a:extLst>
          </p:cNvPr>
          <p:cNvSpPr>
            <a:spLocks noChangeArrowheads="1"/>
          </p:cNvSpPr>
          <p:nvPr/>
        </p:nvSpPr>
        <p:spPr bwMode="auto">
          <a:xfrm rot="10800000">
            <a:off x="5533280" y="2817813"/>
            <a:ext cx="477838" cy="647700"/>
          </a:xfrm>
          <a:prstGeom prst="downArrow">
            <a:avLst>
              <a:gd name="adj1" fmla="val 50000"/>
              <a:gd name="adj2" fmla="val 49965"/>
            </a:avLst>
          </a:prstGeom>
          <a:solidFill>
            <a:srgbClr val="FF0000"/>
          </a:solidFill>
          <a:ln w="9525" algn="ctr">
            <a:solidFill>
              <a:schemeClr val="tx1"/>
            </a:solidFill>
            <a:round/>
            <a:headEnd/>
            <a:tailEnd/>
          </a:ln>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14" name="Flecha: hacia abajo 13">
            <a:extLst>
              <a:ext uri="{FF2B5EF4-FFF2-40B4-BE49-F238E27FC236}">
                <a16:creationId xmlns:a16="http://schemas.microsoft.com/office/drawing/2014/main" id="{EF658550-88B6-45AC-8A4A-0077D8E4D8A1}"/>
              </a:ext>
            </a:extLst>
          </p:cNvPr>
          <p:cNvSpPr>
            <a:spLocks noChangeArrowheads="1"/>
          </p:cNvSpPr>
          <p:nvPr/>
        </p:nvSpPr>
        <p:spPr bwMode="auto">
          <a:xfrm rot="10800000">
            <a:off x="4726830" y="2762250"/>
            <a:ext cx="477838" cy="647700"/>
          </a:xfrm>
          <a:prstGeom prst="downArrow">
            <a:avLst>
              <a:gd name="adj1" fmla="val 50000"/>
              <a:gd name="adj2" fmla="val 49965"/>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accent2"/>
              </a:buClr>
              <a:buSzPct val="80000"/>
              <a:buFont typeface="Wingdings" panose="05000000000000000000" pitchFamily="2" charset="2"/>
              <a:buChar char="l"/>
              <a:defRPr sz="3200">
                <a:solidFill>
                  <a:schemeClr val="tx1"/>
                </a:solidFill>
                <a:latin typeface="Times New Roman" panose="02020603050405020304" pitchFamily="18" charset="0"/>
              </a:defRPr>
            </a:lvl1pPr>
            <a:lvl2pPr marL="742950" indent="-285750">
              <a:spcBef>
                <a:spcPct val="20000"/>
              </a:spcBef>
              <a:buClr>
                <a:schemeClr val="tx1"/>
              </a:buClr>
              <a:buSzPct val="90000"/>
              <a:buChar char="–"/>
              <a:defRPr sz="2800">
                <a:solidFill>
                  <a:schemeClr val="tx1"/>
                </a:solidFill>
                <a:latin typeface="Times New Roman" panose="02020603050405020304" pitchFamily="18" charset="0"/>
              </a:defRPr>
            </a:lvl2pPr>
            <a:lvl3pPr marL="1143000" indent="-228600">
              <a:spcBef>
                <a:spcPct val="20000"/>
              </a:spcBef>
              <a:buClr>
                <a:schemeClr val="accent1"/>
              </a:buClr>
              <a:buSzPct val="60000"/>
              <a:buFont typeface="Wingdings" panose="05000000000000000000" pitchFamily="2" charset="2"/>
              <a:buChar char="l"/>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accent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s-MX" altLang="es-MX" sz="2400"/>
          </a:p>
        </p:txBody>
      </p:sp>
      <p:sp>
        <p:nvSpPr>
          <p:cNvPr id="15" name="Rectángulo 14">
            <a:extLst>
              <a:ext uri="{FF2B5EF4-FFF2-40B4-BE49-F238E27FC236}">
                <a16:creationId xmlns:a16="http://schemas.microsoft.com/office/drawing/2014/main" id="{6F7211B6-6B96-4856-BDCE-2BCB7F0BB98B}"/>
              </a:ext>
            </a:extLst>
          </p:cNvPr>
          <p:cNvSpPr/>
          <p:nvPr/>
        </p:nvSpPr>
        <p:spPr>
          <a:xfrm>
            <a:off x="483394" y="404813"/>
            <a:ext cx="3984674" cy="4524315"/>
          </a:xfrm>
          <a:prstGeom prst="rect">
            <a:avLst/>
          </a:prstGeom>
        </p:spPr>
        <p:txBody>
          <a:bodyPr wrap="square">
            <a:spAutoFit/>
          </a:bodyPr>
          <a:lstStyle/>
          <a:p>
            <a:pPr>
              <a:defRPr/>
            </a:pPr>
            <a:r>
              <a:rPr lang="en-US" dirty="0" err="1">
                <a:latin typeface="Arial Black" panose="020B0A04020102020204" pitchFamily="34" charset="0"/>
              </a:rPr>
              <a:t>Cachorros</a:t>
            </a:r>
            <a:r>
              <a:rPr lang="en-US" dirty="0">
                <a:latin typeface="Arial Black" panose="020B0A04020102020204" pitchFamily="34" charset="0"/>
              </a:rPr>
              <a:t> de don </a:t>
            </a:r>
            <a:r>
              <a:rPr lang="en-US" dirty="0" err="1">
                <a:latin typeface="Arial Black" panose="020B0A04020102020204" pitchFamily="34" charset="0"/>
              </a:rPr>
              <a:t>pancho</a:t>
            </a:r>
            <a:r>
              <a:rPr lang="en-US" dirty="0">
                <a:latin typeface="Arial Black" panose="020B0A04020102020204" pitchFamily="34" charset="0"/>
              </a:rPr>
              <a:t> </a:t>
            </a:r>
          </a:p>
          <a:p>
            <a:pPr>
              <a:defRPr/>
            </a:pPr>
            <a:endParaRPr lang="en-US" dirty="0">
              <a:latin typeface="Arial Black" panose="020B0A04020102020204" pitchFamily="34" charset="0"/>
            </a:endParaRPr>
          </a:p>
          <a:p>
            <a:pPr>
              <a:defRPr/>
            </a:pPr>
            <a:r>
              <a:rPr lang="en-US" dirty="0">
                <a:latin typeface="Arial Black" panose="020B0A04020102020204" pitchFamily="34" charset="0"/>
              </a:rPr>
              <a:t>The total number of puppies "c" minus those that don </a:t>
            </a:r>
            <a:r>
              <a:rPr lang="en-US" dirty="0" err="1">
                <a:latin typeface="Arial Black" panose="020B0A04020102020204" pitchFamily="34" charset="0"/>
              </a:rPr>
              <a:t>pancho</a:t>
            </a:r>
            <a:r>
              <a:rPr lang="en-US" dirty="0">
                <a:latin typeface="Arial Black" panose="020B0A04020102020204" pitchFamily="34" charset="0"/>
              </a:rPr>
              <a:t> "p" remains.</a:t>
            </a:r>
          </a:p>
          <a:p>
            <a:pPr>
              <a:defRPr/>
            </a:pPr>
            <a:r>
              <a:rPr lang="en-US" dirty="0">
                <a:latin typeface="Arial Black" panose="020B0A04020102020204" pitchFamily="34" charset="0"/>
              </a:rPr>
              <a:t>5 – 2 = 3</a:t>
            </a:r>
          </a:p>
          <a:p>
            <a:pPr>
              <a:defRPr/>
            </a:pPr>
            <a:endParaRPr lang="en-US" dirty="0">
              <a:latin typeface="Arial Black" panose="020B0A04020102020204" pitchFamily="34" charset="0"/>
            </a:endParaRPr>
          </a:p>
          <a:p>
            <a:pPr>
              <a:defRPr/>
            </a:pPr>
            <a:r>
              <a:rPr lang="en-US" dirty="0">
                <a:latin typeface="Arial Black" panose="020B0A04020102020204" pitchFamily="34" charset="0"/>
              </a:rPr>
              <a:t>Those who remain are divided among the children "h" + 1 (the wife)</a:t>
            </a:r>
          </a:p>
          <a:p>
            <a:pPr>
              <a:defRPr/>
            </a:pPr>
            <a:r>
              <a:rPr lang="en-US" dirty="0">
                <a:latin typeface="Arial Black" panose="020B0A04020102020204" pitchFamily="34" charset="0"/>
              </a:rPr>
              <a:t>3 / 2 = 1.5</a:t>
            </a:r>
          </a:p>
          <a:p>
            <a:pPr>
              <a:defRPr/>
            </a:pPr>
            <a:endParaRPr lang="en-US" dirty="0">
              <a:latin typeface="Arial Black" panose="020B0A04020102020204" pitchFamily="34" charset="0"/>
            </a:endParaRPr>
          </a:p>
          <a:p>
            <a:pPr>
              <a:defRPr/>
            </a:pPr>
            <a:r>
              <a:rPr lang="en-US" dirty="0">
                <a:latin typeface="Arial Black" panose="020B0A04020102020204" pitchFamily="34" charset="0"/>
              </a:rPr>
              <a:t>Puppies cannot be split. So those who remain stay with Don </a:t>
            </a:r>
            <a:r>
              <a:rPr lang="en-US" dirty="0" err="1">
                <a:latin typeface="Arial Black" panose="020B0A04020102020204" pitchFamily="34" charset="0"/>
              </a:rPr>
              <a:t>Pancho</a:t>
            </a:r>
            <a:r>
              <a:rPr lang="en-US" dirty="0">
                <a:latin typeface="Arial Black" panose="020B0A04020102020204" pitchFamily="34" charset="0"/>
              </a:rPr>
              <a:t>.</a:t>
            </a:r>
          </a:p>
          <a:p>
            <a:pPr>
              <a:defRPr/>
            </a:pPr>
            <a:r>
              <a:rPr lang="en-US" dirty="0">
                <a:latin typeface="Arial Black" panose="020B0A04020102020204" pitchFamily="34" charset="0"/>
              </a:rPr>
              <a:t>P = 2 + 1</a:t>
            </a:r>
          </a:p>
        </p:txBody>
      </p:sp>
    </p:spTree>
    <p:extLst>
      <p:ext uri="{BB962C8B-B14F-4D97-AF65-F5344CB8AC3E}">
        <p14:creationId xmlns:p14="http://schemas.microsoft.com/office/powerpoint/2010/main" val="2235560698"/>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animBg="1"/>
      <p:bldP spid="11"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84807FD6-6210-46F0-94DD-A06B75F06CEE}"/>
              </a:ext>
            </a:extLst>
          </p:cNvPr>
          <p:cNvSpPr/>
          <p:nvPr/>
        </p:nvSpPr>
        <p:spPr bwMode="auto">
          <a:xfrm>
            <a:off x="1116013" y="549275"/>
            <a:ext cx="935037" cy="57626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err="1">
                <a:latin typeface="+mj-lt"/>
              </a:rPr>
              <a:t>start</a:t>
            </a:r>
            <a:endParaRPr lang="es-MX" dirty="0">
              <a:latin typeface="+mj-lt"/>
            </a:endParaRPr>
          </a:p>
        </p:txBody>
      </p:sp>
      <p:sp>
        <p:nvSpPr>
          <p:cNvPr id="3" name="Elipse 2">
            <a:extLst>
              <a:ext uri="{FF2B5EF4-FFF2-40B4-BE49-F238E27FC236}">
                <a16:creationId xmlns:a16="http://schemas.microsoft.com/office/drawing/2014/main" id="{7A5F0F04-139C-4C46-961E-DE3761236E39}"/>
              </a:ext>
            </a:extLst>
          </p:cNvPr>
          <p:cNvSpPr/>
          <p:nvPr/>
        </p:nvSpPr>
        <p:spPr bwMode="auto">
          <a:xfrm>
            <a:off x="1150938" y="5834063"/>
            <a:ext cx="936625" cy="57626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err="1">
                <a:latin typeface="+mj-lt"/>
              </a:rPr>
              <a:t>end</a:t>
            </a:r>
            <a:endParaRPr lang="es-MX" dirty="0">
              <a:latin typeface="+mj-lt"/>
            </a:endParaRPr>
          </a:p>
        </p:txBody>
      </p:sp>
      <p:cxnSp>
        <p:nvCxnSpPr>
          <p:cNvPr id="5" name="Conector recto de flecha 4">
            <a:extLst>
              <a:ext uri="{FF2B5EF4-FFF2-40B4-BE49-F238E27FC236}">
                <a16:creationId xmlns:a16="http://schemas.microsoft.com/office/drawing/2014/main" id="{B7BCC307-FA40-4933-B053-9929AA4A8D5D}"/>
              </a:ext>
            </a:extLst>
          </p:cNvPr>
          <p:cNvCxnSpPr>
            <a:stCxn id="2" idx="4"/>
          </p:cNvCxnSpPr>
          <p:nvPr/>
        </p:nvCxnSpPr>
        <p:spPr bwMode="auto">
          <a:xfrm>
            <a:off x="1584325" y="1125538"/>
            <a:ext cx="0" cy="574675"/>
          </a:xfrm>
          <a:prstGeom prst="straightConnector1">
            <a:avLst/>
          </a:prstGeom>
          <a:ln w="57150">
            <a:headEnd type="none" w="med" len="med"/>
            <a:tailEnd type="triangle"/>
          </a:ln>
        </p:spPr>
        <p:style>
          <a:lnRef idx="3">
            <a:schemeClr val="dk1"/>
          </a:lnRef>
          <a:fillRef idx="0">
            <a:schemeClr val="dk1"/>
          </a:fillRef>
          <a:effectRef idx="2">
            <a:schemeClr val="dk1"/>
          </a:effectRef>
          <a:fontRef idx="minor">
            <a:schemeClr val="tx1"/>
          </a:fontRef>
        </p:style>
      </p:cxnSp>
      <p:sp>
        <p:nvSpPr>
          <p:cNvPr id="6" name="Paralelogramo 5">
            <a:extLst>
              <a:ext uri="{FF2B5EF4-FFF2-40B4-BE49-F238E27FC236}">
                <a16:creationId xmlns:a16="http://schemas.microsoft.com/office/drawing/2014/main" id="{560D543E-D7C9-42D8-A252-814A38F5A915}"/>
              </a:ext>
            </a:extLst>
          </p:cNvPr>
          <p:cNvSpPr/>
          <p:nvPr/>
        </p:nvSpPr>
        <p:spPr bwMode="auto">
          <a:xfrm>
            <a:off x="774700" y="1639888"/>
            <a:ext cx="1689100" cy="481012"/>
          </a:xfrm>
          <a:prstGeom prst="parallelogram">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dirty="0">
                <a:latin typeface="+mj-lt"/>
              </a:rPr>
              <a:t>c, p, </a:t>
            </a:r>
            <a:r>
              <a:rPr lang="es-MX" dirty="0" err="1">
                <a:latin typeface="+mj-lt"/>
              </a:rPr>
              <a:t>h,pi</a:t>
            </a:r>
            <a:endParaRPr lang="es-MX" dirty="0">
              <a:latin typeface="+mj-lt"/>
            </a:endParaRPr>
          </a:p>
        </p:txBody>
      </p:sp>
      <p:cxnSp>
        <p:nvCxnSpPr>
          <p:cNvPr id="7" name="Conector recto de flecha 6">
            <a:extLst>
              <a:ext uri="{FF2B5EF4-FFF2-40B4-BE49-F238E27FC236}">
                <a16:creationId xmlns:a16="http://schemas.microsoft.com/office/drawing/2014/main" id="{F0D2894A-F7E3-4819-8DF2-BF0DA72F5901}"/>
              </a:ext>
            </a:extLst>
          </p:cNvPr>
          <p:cNvCxnSpPr/>
          <p:nvPr/>
        </p:nvCxnSpPr>
        <p:spPr bwMode="auto">
          <a:xfrm>
            <a:off x="1584325" y="2060575"/>
            <a:ext cx="0" cy="576263"/>
          </a:xfrm>
          <a:prstGeom prst="straightConnector1">
            <a:avLst/>
          </a:prstGeom>
          <a:ln w="57150">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1" name="Conector recto de flecha 20">
            <a:extLst>
              <a:ext uri="{FF2B5EF4-FFF2-40B4-BE49-F238E27FC236}">
                <a16:creationId xmlns:a16="http://schemas.microsoft.com/office/drawing/2014/main" id="{59008602-72D8-4BCD-8962-00DA856202CC}"/>
              </a:ext>
            </a:extLst>
          </p:cNvPr>
          <p:cNvCxnSpPr/>
          <p:nvPr/>
        </p:nvCxnSpPr>
        <p:spPr bwMode="auto">
          <a:xfrm>
            <a:off x="1619250" y="3141663"/>
            <a:ext cx="0" cy="574675"/>
          </a:xfrm>
          <a:prstGeom prst="straightConnector1">
            <a:avLst/>
          </a:prstGeom>
          <a:ln w="57150">
            <a:headEnd type="none" w="med" len="med"/>
            <a:tailEnd type="triangle"/>
          </a:ln>
        </p:spPr>
        <p:style>
          <a:lnRef idx="3">
            <a:schemeClr val="dk1"/>
          </a:lnRef>
          <a:fillRef idx="0">
            <a:schemeClr val="dk1"/>
          </a:fillRef>
          <a:effectRef idx="2">
            <a:schemeClr val="dk1"/>
          </a:effectRef>
          <a:fontRef idx="minor">
            <a:schemeClr val="tx1"/>
          </a:fontRef>
        </p:style>
      </p:cxnSp>
      <p:sp>
        <p:nvSpPr>
          <p:cNvPr id="27" name="Rectángulo 26">
            <a:extLst>
              <a:ext uri="{FF2B5EF4-FFF2-40B4-BE49-F238E27FC236}">
                <a16:creationId xmlns:a16="http://schemas.microsoft.com/office/drawing/2014/main" id="{58AEBE82-6651-46A7-9A0B-26CAEC355D19}"/>
              </a:ext>
            </a:extLst>
          </p:cNvPr>
          <p:cNvSpPr/>
          <p:nvPr/>
        </p:nvSpPr>
        <p:spPr bwMode="auto">
          <a:xfrm>
            <a:off x="631825" y="2678113"/>
            <a:ext cx="2273300" cy="4683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sz="1600" dirty="0">
                <a:latin typeface="+mj-lt"/>
              </a:rPr>
              <a:t>pi = (c – p) % (h + 1)</a:t>
            </a:r>
          </a:p>
        </p:txBody>
      </p:sp>
      <p:sp>
        <p:nvSpPr>
          <p:cNvPr id="30" name="Rectángulo 29">
            <a:extLst>
              <a:ext uri="{FF2B5EF4-FFF2-40B4-BE49-F238E27FC236}">
                <a16:creationId xmlns:a16="http://schemas.microsoft.com/office/drawing/2014/main" id="{A15F9734-3265-4261-B909-3FF43EFB75ED}"/>
              </a:ext>
            </a:extLst>
          </p:cNvPr>
          <p:cNvSpPr/>
          <p:nvPr/>
        </p:nvSpPr>
        <p:spPr bwMode="auto">
          <a:xfrm>
            <a:off x="1150938" y="3754438"/>
            <a:ext cx="1117600" cy="46672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sz="1600" dirty="0">
                <a:latin typeface="+mj-lt"/>
              </a:rPr>
              <a:t>p = p + pi</a:t>
            </a:r>
          </a:p>
        </p:txBody>
      </p:sp>
      <p:cxnSp>
        <p:nvCxnSpPr>
          <p:cNvPr id="32" name="Conector recto de flecha 31">
            <a:extLst>
              <a:ext uri="{FF2B5EF4-FFF2-40B4-BE49-F238E27FC236}">
                <a16:creationId xmlns:a16="http://schemas.microsoft.com/office/drawing/2014/main" id="{1302DF65-5190-4FAB-ADBC-C9F8F4DA7CB4}"/>
              </a:ext>
            </a:extLst>
          </p:cNvPr>
          <p:cNvCxnSpPr/>
          <p:nvPr/>
        </p:nvCxnSpPr>
        <p:spPr bwMode="auto">
          <a:xfrm>
            <a:off x="1619250" y="4221163"/>
            <a:ext cx="0" cy="576262"/>
          </a:xfrm>
          <a:prstGeom prst="straightConnector1">
            <a:avLst/>
          </a:prstGeom>
          <a:ln w="57150">
            <a:solidFill>
              <a:schemeClr val="tx1"/>
            </a:solidFill>
            <a:headEnd type="none" w="med" len="med"/>
            <a:tailEnd type="triangle"/>
          </a:ln>
        </p:spPr>
        <p:style>
          <a:lnRef idx="3">
            <a:schemeClr val="dk1"/>
          </a:lnRef>
          <a:fillRef idx="0">
            <a:schemeClr val="dk1"/>
          </a:fillRef>
          <a:effectRef idx="2">
            <a:schemeClr val="dk1"/>
          </a:effectRef>
          <a:fontRef idx="minor">
            <a:schemeClr val="tx1"/>
          </a:fontRef>
        </p:style>
      </p:cxnSp>
      <p:sp>
        <p:nvSpPr>
          <p:cNvPr id="35" name="Paralelogramo 34">
            <a:extLst>
              <a:ext uri="{FF2B5EF4-FFF2-40B4-BE49-F238E27FC236}">
                <a16:creationId xmlns:a16="http://schemas.microsoft.com/office/drawing/2014/main" id="{6E2365E2-EBAF-409A-91A9-9836FC07E986}"/>
              </a:ext>
            </a:extLst>
          </p:cNvPr>
          <p:cNvSpPr/>
          <p:nvPr/>
        </p:nvSpPr>
        <p:spPr bwMode="auto">
          <a:xfrm>
            <a:off x="665163" y="4759325"/>
            <a:ext cx="1760537" cy="466725"/>
          </a:xfrm>
          <a:prstGeom prst="parallelogram">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es-MX" sz="1800" dirty="0">
                <a:latin typeface="+mj-lt"/>
              </a:rPr>
              <a:t>p</a:t>
            </a:r>
          </a:p>
        </p:txBody>
      </p:sp>
      <p:cxnSp>
        <p:nvCxnSpPr>
          <p:cNvPr id="40" name="Conector: angular 39">
            <a:extLst>
              <a:ext uri="{FF2B5EF4-FFF2-40B4-BE49-F238E27FC236}">
                <a16:creationId xmlns:a16="http://schemas.microsoft.com/office/drawing/2014/main" id="{30D504AC-B2C0-41AF-8D78-D05946CEB602}"/>
              </a:ext>
            </a:extLst>
          </p:cNvPr>
          <p:cNvCxnSpPr>
            <a:cxnSpLocks noChangeShapeType="1"/>
            <a:stCxn id="35" idx="3"/>
            <a:endCxn id="3" idx="6"/>
          </p:cNvCxnSpPr>
          <p:nvPr/>
        </p:nvCxnSpPr>
        <p:spPr bwMode="auto">
          <a:xfrm rot="16200000" flipH="1">
            <a:off x="1339851" y="5373687"/>
            <a:ext cx="895350" cy="600075"/>
          </a:xfrm>
          <a:prstGeom prst="bentConnector4">
            <a:avLst>
              <a:gd name="adj1" fmla="val 33903"/>
              <a:gd name="adj2" fmla="val 194259"/>
            </a:avLst>
          </a:prstGeom>
          <a:noFill/>
          <a:ln w="5080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349" name="Imagen 10">
            <a:extLst>
              <a:ext uri="{FF2B5EF4-FFF2-40B4-BE49-F238E27FC236}">
                <a16:creationId xmlns:a16="http://schemas.microsoft.com/office/drawing/2014/main" id="{28AA76CD-FA62-4E20-9A29-3146D1D10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1676400"/>
            <a:ext cx="35306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27" grpId="0" animBg="1"/>
      <p:bldP spid="30" grpId="0" animBg="1"/>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690E8-6FF8-4CDD-B45F-F2FB0BD619C1}"/>
              </a:ext>
            </a:extLst>
          </p:cNvPr>
          <p:cNvSpPr>
            <a:spLocks noGrp="1"/>
          </p:cNvSpPr>
          <p:nvPr>
            <p:ph type="title"/>
          </p:nvPr>
        </p:nvSpPr>
        <p:spPr/>
        <p:txBody>
          <a:bodyPr/>
          <a:lstStyle/>
          <a:p>
            <a:pPr>
              <a:defRPr/>
            </a:pPr>
            <a:r>
              <a:rPr lang="es-MX" dirty="0" err="1">
                <a:solidFill>
                  <a:schemeClr val="tx1"/>
                </a:solidFill>
                <a:latin typeface="Arial Black" panose="020B0A04020102020204" pitchFamily="34" charset="0"/>
              </a:rPr>
              <a:t>robatamales</a:t>
            </a:r>
            <a:r>
              <a:rPr lang="es-MX" dirty="0">
                <a:solidFill>
                  <a:schemeClr val="tx1"/>
                </a:solidFill>
                <a:latin typeface="Arial Black" panose="020B0A04020102020204" pitchFamily="34" charset="0"/>
              </a:rPr>
              <a:t> </a:t>
            </a:r>
            <a:r>
              <a:rPr lang="es-MX" dirty="0" err="1">
                <a:solidFill>
                  <a:schemeClr val="tx1"/>
                </a:solidFill>
                <a:latin typeface="Arial Black" panose="020B0A04020102020204" pitchFamily="34" charset="0"/>
              </a:rPr>
              <a:t>gang</a:t>
            </a:r>
            <a:endParaRPr lang="es-MX" dirty="0">
              <a:solidFill>
                <a:schemeClr val="tx1"/>
              </a:solidFill>
              <a:latin typeface="Arial Black" panose="020B0A04020102020204" pitchFamily="34" charset="0"/>
            </a:endParaRPr>
          </a:p>
        </p:txBody>
      </p:sp>
      <p:sp>
        <p:nvSpPr>
          <p:cNvPr id="4" name="Rectángulo 3">
            <a:extLst>
              <a:ext uri="{FF2B5EF4-FFF2-40B4-BE49-F238E27FC236}">
                <a16:creationId xmlns:a16="http://schemas.microsoft.com/office/drawing/2014/main" id="{2301A955-D42D-4A69-8062-37335A039E2A}"/>
              </a:ext>
            </a:extLst>
          </p:cNvPr>
          <p:cNvSpPr/>
          <p:nvPr/>
        </p:nvSpPr>
        <p:spPr>
          <a:xfrm>
            <a:off x="971550" y="2205038"/>
            <a:ext cx="7200900" cy="3170099"/>
          </a:xfrm>
          <a:prstGeom prst="rect">
            <a:avLst/>
          </a:prstGeom>
        </p:spPr>
        <p:txBody>
          <a:bodyPr>
            <a:spAutoFit/>
          </a:bodyPr>
          <a:lstStyle/>
          <a:p>
            <a:pPr>
              <a:defRPr/>
            </a:pPr>
            <a:r>
              <a:rPr lang="es-MX" sz="2000" dirty="0" err="1">
                <a:latin typeface="Arial Black" panose="020B0A04020102020204" pitchFamily="34" charset="0"/>
              </a:rPr>
              <a:t>The</a:t>
            </a:r>
            <a:r>
              <a:rPr lang="es-MX" sz="2000" dirty="0">
                <a:latin typeface="Arial Black" panose="020B0A04020102020204" pitchFamily="34" charset="0"/>
              </a:rPr>
              <a:t> </a:t>
            </a:r>
            <a:r>
              <a:rPr lang="es-MX" sz="2000" dirty="0" err="1">
                <a:latin typeface="Arial Black" panose="020B0A04020102020204" pitchFamily="34" charset="0"/>
              </a:rPr>
              <a:t>robatamales</a:t>
            </a:r>
            <a:r>
              <a:rPr lang="es-MX" sz="2000" dirty="0">
                <a:latin typeface="Arial Black" panose="020B0A04020102020204" pitchFamily="34" charset="0"/>
              </a:rPr>
              <a:t> </a:t>
            </a:r>
            <a:r>
              <a:rPr lang="es-MX" sz="2000" dirty="0" err="1">
                <a:latin typeface="Arial Black" panose="020B0A04020102020204" pitchFamily="34" charset="0"/>
              </a:rPr>
              <a:t>gang</a:t>
            </a:r>
            <a:r>
              <a:rPr lang="es-MX" sz="2000" dirty="0">
                <a:latin typeface="Arial Black" panose="020B0A04020102020204" pitchFamily="34" charset="0"/>
              </a:rPr>
              <a:t> has </a:t>
            </a:r>
            <a:r>
              <a:rPr lang="es-MX" sz="2000" dirty="0" err="1">
                <a:latin typeface="Arial Black" panose="020B0A04020102020204" pitchFamily="34" charset="0"/>
              </a:rPr>
              <a:t>struck</a:t>
            </a:r>
            <a:r>
              <a:rPr lang="es-MX" sz="2000" dirty="0">
                <a:latin typeface="Arial Black" panose="020B0A04020102020204" pitchFamily="34" charset="0"/>
              </a:rPr>
              <a:t> a new </a:t>
            </a:r>
            <a:r>
              <a:rPr lang="es-MX" sz="2000" dirty="0" err="1">
                <a:latin typeface="Arial Black" panose="020B0A04020102020204" pitchFamily="34" charset="0"/>
              </a:rPr>
              <a:t>blow</a:t>
            </a:r>
            <a:r>
              <a:rPr lang="es-MX" sz="2000" dirty="0">
                <a:latin typeface="Arial Black" panose="020B0A04020102020204" pitchFamily="34" charset="0"/>
              </a:rPr>
              <a:t> and </a:t>
            </a:r>
            <a:r>
              <a:rPr lang="es-MX" sz="2000" dirty="0" err="1">
                <a:latin typeface="Arial Black" panose="020B0A04020102020204" pitchFamily="34" charset="0"/>
              </a:rPr>
              <a:t>they</a:t>
            </a:r>
            <a:r>
              <a:rPr lang="es-MX" sz="2000" dirty="0">
                <a:latin typeface="Arial Black" panose="020B0A04020102020204" pitchFamily="34" charset="0"/>
              </a:rPr>
              <a:t> are </a:t>
            </a:r>
            <a:r>
              <a:rPr lang="es-MX" sz="2000" dirty="0" err="1">
                <a:latin typeface="Arial Black" panose="020B0A04020102020204" pitchFamily="34" charset="0"/>
              </a:rPr>
              <a:t>about</a:t>
            </a:r>
            <a:r>
              <a:rPr lang="es-MX" sz="2000" dirty="0">
                <a:latin typeface="Arial Black" panose="020B0A04020102020204" pitchFamily="34" charset="0"/>
              </a:rPr>
              <a:t> </a:t>
            </a:r>
            <a:r>
              <a:rPr lang="es-MX" sz="2000" dirty="0" err="1">
                <a:latin typeface="Arial Black" panose="020B0A04020102020204" pitchFamily="34" charset="0"/>
              </a:rPr>
              <a:t>to</a:t>
            </a:r>
            <a:r>
              <a:rPr lang="es-MX" sz="2000" dirty="0">
                <a:latin typeface="Arial Black" panose="020B0A04020102020204" pitchFamily="34" charset="0"/>
              </a:rPr>
              <a:t> share </a:t>
            </a:r>
            <a:r>
              <a:rPr lang="es-MX" sz="2000" dirty="0" err="1">
                <a:latin typeface="Arial Black" panose="020B0A04020102020204" pitchFamily="34" charset="0"/>
              </a:rPr>
              <a:t>the</a:t>
            </a:r>
            <a:r>
              <a:rPr lang="es-MX" sz="2000" dirty="0">
                <a:latin typeface="Arial Black" panose="020B0A04020102020204" pitchFamily="34" charset="0"/>
              </a:rPr>
              <a:t> </a:t>
            </a:r>
            <a:r>
              <a:rPr lang="es-MX" sz="2000" dirty="0" err="1">
                <a:latin typeface="Arial Black" panose="020B0A04020102020204" pitchFamily="34" charset="0"/>
              </a:rPr>
              <a:t>delicious</a:t>
            </a:r>
            <a:r>
              <a:rPr lang="es-MX" sz="2000" dirty="0">
                <a:latin typeface="Arial Black" panose="020B0A04020102020204" pitchFamily="34" charset="0"/>
              </a:rPr>
              <a:t> </a:t>
            </a:r>
            <a:r>
              <a:rPr lang="es-MX" sz="2000" dirty="0" err="1">
                <a:latin typeface="Arial Black" panose="020B0A04020102020204" pitchFamily="34" charset="0"/>
              </a:rPr>
              <a:t>loot</a:t>
            </a:r>
            <a:r>
              <a:rPr lang="es-MX" sz="2000" dirty="0">
                <a:latin typeface="Arial Black" panose="020B0A04020102020204" pitchFamily="34" charset="0"/>
              </a:rPr>
              <a:t>. </a:t>
            </a:r>
            <a:r>
              <a:rPr lang="es-MX" sz="2000" dirty="0" err="1">
                <a:latin typeface="Arial Black" panose="020B0A04020102020204" pitchFamily="34" charset="0"/>
              </a:rPr>
              <a:t>The</a:t>
            </a:r>
            <a:r>
              <a:rPr lang="es-MX" sz="2000" dirty="0">
                <a:latin typeface="Arial Black" panose="020B0A04020102020204" pitchFamily="34" charset="0"/>
              </a:rPr>
              <a:t> leader </a:t>
            </a:r>
            <a:r>
              <a:rPr lang="es-MX" sz="2000" dirty="0" err="1">
                <a:latin typeface="Arial Black" panose="020B0A04020102020204" pitchFamily="34" charset="0"/>
              </a:rPr>
              <a:t>of</a:t>
            </a:r>
            <a:r>
              <a:rPr lang="es-MX" sz="2000" dirty="0">
                <a:latin typeface="Arial Black" panose="020B0A04020102020204" pitchFamily="34" charset="0"/>
              </a:rPr>
              <a:t> </a:t>
            </a:r>
            <a:r>
              <a:rPr lang="es-MX" sz="2000" dirty="0" err="1">
                <a:latin typeface="Arial Black" panose="020B0A04020102020204" pitchFamily="34" charset="0"/>
              </a:rPr>
              <a:t>the</a:t>
            </a:r>
            <a:r>
              <a:rPr lang="es-MX" sz="2000" dirty="0">
                <a:latin typeface="Arial Black" panose="020B0A04020102020204" pitchFamily="34" charset="0"/>
              </a:rPr>
              <a:t> band </a:t>
            </a:r>
            <a:r>
              <a:rPr lang="es-MX" sz="2000" dirty="0" err="1">
                <a:latin typeface="Arial Black" panose="020B0A04020102020204" pitchFamily="34" charset="0"/>
              </a:rPr>
              <a:t>will</a:t>
            </a:r>
            <a:r>
              <a:rPr lang="es-MX" sz="2000" dirty="0">
                <a:latin typeface="Arial Black" panose="020B0A04020102020204" pitchFamily="34" charset="0"/>
              </a:rPr>
              <a:t> </a:t>
            </a:r>
            <a:r>
              <a:rPr lang="es-MX" sz="2000" dirty="0" err="1">
                <a:latin typeface="Arial Black" panose="020B0A04020102020204" pitchFamily="34" charset="0"/>
              </a:rPr>
              <a:t>keep</a:t>
            </a:r>
            <a:r>
              <a:rPr lang="es-MX" sz="2000" dirty="0">
                <a:latin typeface="Arial Black" panose="020B0A04020102020204" pitchFamily="34" charset="0"/>
              </a:rPr>
              <a:t> </a:t>
            </a:r>
            <a:r>
              <a:rPr lang="es-MX" sz="2000" dirty="0" err="1">
                <a:latin typeface="Arial Black" panose="020B0A04020102020204" pitchFamily="34" charset="0"/>
              </a:rPr>
              <a:t>half</a:t>
            </a:r>
            <a:r>
              <a:rPr lang="es-MX" sz="2000" dirty="0">
                <a:latin typeface="Arial Black" panose="020B0A04020102020204" pitchFamily="34" charset="0"/>
              </a:rPr>
              <a:t> </a:t>
            </a:r>
            <a:r>
              <a:rPr lang="es-MX" sz="2000" dirty="0" err="1">
                <a:latin typeface="Arial Black" panose="020B0A04020102020204" pitchFamily="34" charset="0"/>
              </a:rPr>
              <a:t>of</a:t>
            </a:r>
            <a:r>
              <a:rPr lang="es-MX" sz="2000" dirty="0">
                <a:latin typeface="Arial Black" panose="020B0A04020102020204" pitchFamily="34" charset="0"/>
              </a:rPr>
              <a:t> </a:t>
            </a:r>
            <a:r>
              <a:rPr lang="es-MX" sz="2000" dirty="0" err="1">
                <a:latin typeface="Arial Black" panose="020B0A04020102020204" pitchFamily="34" charset="0"/>
              </a:rPr>
              <a:t>the</a:t>
            </a:r>
            <a:r>
              <a:rPr lang="es-MX" sz="2000" dirty="0">
                <a:latin typeface="Arial Black" panose="020B0A04020102020204" pitchFamily="34" charset="0"/>
              </a:rPr>
              <a:t> tamales (</a:t>
            </a:r>
            <a:r>
              <a:rPr lang="es-MX" sz="2000" dirty="0" err="1">
                <a:latin typeface="Arial Black" panose="020B0A04020102020204" pitchFamily="34" charset="0"/>
              </a:rPr>
              <a:t>if</a:t>
            </a:r>
            <a:r>
              <a:rPr lang="es-MX" sz="2000" dirty="0">
                <a:latin typeface="Arial Black" panose="020B0A04020102020204" pitchFamily="34" charset="0"/>
              </a:rPr>
              <a:t> </a:t>
            </a:r>
            <a:r>
              <a:rPr lang="es-MX" sz="2000" dirty="0" err="1">
                <a:latin typeface="Arial Black" panose="020B0A04020102020204" pitchFamily="34" charset="0"/>
              </a:rPr>
              <a:t>the</a:t>
            </a:r>
            <a:r>
              <a:rPr lang="es-MX" sz="2000" dirty="0">
                <a:latin typeface="Arial Black" panose="020B0A04020102020204" pitchFamily="34" charset="0"/>
              </a:rPr>
              <a:t> total </a:t>
            </a:r>
            <a:r>
              <a:rPr lang="es-MX" sz="2000" dirty="0" err="1">
                <a:latin typeface="Arial Black" panose="020B0A04020102020204" pitchFamily="34" charset="0"/>
              </a:rPr>
              <a:t>is</a:t>
            </a:r>
            <a:r>
              <a:rPr lang="es-MX" sz="2000" dirty="0">
                <a:latin typeface="Arial Black" panose="020B0A04020102020204" pitchFamily="34" charset="0"/>
              </a:rPr>
              <a:t> </a:t>
            </a:r>
            <a:r>
              <a:rPr lang="es-MX" sz="2000" dirty="0" err="1">
                <a:latin typeface="Arial Black" panose="020B0A04020102020204" pitchFamily="34" charset="0"/>
              </a:rPr>
              <a:t>odd</a:t>
            </a:r>
            <a:r>
              <a:rPr lang="es-MX" sz="2000" dirty="0">
                <a:latin typeface="Arial Black" panose="020B0A04020102020204" pitchFamily="34" charset="0"/>
              </a:rPr>
              <a:t>, </a:t>
            </a:r>
            <a:r>
              <a:rPr lang="es-MX" sz="2000" dirty="0" err="1">
                <a:latin typeface="Arial Black" panose="020B0A04020102020204" pitchFamily="34" charset="0"/>
              </a:rPr>
              <a:t>they</a:t>
            </a:r>
            <a:r>
              <a:rPr lang="es-MX" sz="2000" dirty="0">
                <a:latin typeface="Arial Black" panose="020B0A04020102020204" pitchFamily="34" charset="0"/>
              </a:rPr>
              <a:t> </a:t>
            </a:r>
            <a:r>
              <a:rPr lang="es-MX" sz="2000" dirty="0" err="1">
                <a:latin typeface="Arial Black" panose="020B0A04020102020204" pitchFamily="34" charset="0"/>
              </a:rPr>
              <a:t>will</a:t>
            </a:r>
            <a:r>
              <a:rPr lang="es-MX" sz="2000" dirty="0">
                <a:latin typeface="Arial Black" panose="020B0A04020102020204" pitchFamily="34" charset="0"/>
              </a:rPr>
              <a:t> </a:t>
            </a:r>
            <a:r>
              <a:rPr lang="es-MX" sz="2000" dirty="0" err="1">
                <a:latin typeface="Arial Black" panose="020B0A04020102020204" pitchFamily="34" charset="0"/>
              </a:rPr>
              <a:t>also</a:t>
            </a:r>
            <a:r>
              <a:rPr lang="es-MX" sz="2000" dirty="0">
                <a:latin typeface="Arial Black" panose="020B0A04020102020204" pitchFamily="34" charset="0"/>
              </a:rPr>
              <a:t> </a:t>
            </a:r>
            <a:r>
              <a:rPr lang="es-MX" sz="2000" dirty="0" err="1">
                <a:latin typeface="Arial Black" panose="020B0A04020102020204" pitchFamily="34" charset="0"/>
              </a:rPr>
              <a:t>keep</a:t>
            </a:r>
            <a:r>
              <a:rPr lang="es-MX" sz="2000" dirty="0">
                <a:latin typeface="Arial Black" panose="020B0A04020102020204" pitchFamily="34" charset="0"/>
              </a:rPr>
              <a:t> </a:t>
            </a:r>
            <a:r>
              <a:rPr lang="es-MX" sz="2000" dirty="0" err="1">
                <a:latin typeface="Arial Black" panose="020B0A04020102020204" pitchFamily="34" charset="0"/>
              </a:rPr>
              <a:t>the</a:t>
            </a:r>
            <a:r>
              <a:rPr lang="es-MX" sz="2000" dirty="0">
                <a:latin typeface="Arial Black" panose="020B0A04020102020204" pitchFamily="34" charset="0"/>
              </a:rPr>
              <a:t> </a:t>
            </a:r>
            <a:r>
              <a:rPr lang="es-MX" sz="2000" dirty="0" err="1">
                <a:latin typeface="Arial Black" panose="020B0A04020102020204" pitchFamily="34" charset="0"/>
              </a:rPr>
              <a:t>leftover</a:t>
            </a:r>
            <a:r>
              <a:rPr lang="es-MX" sz="2000" dirty="0">
                <a:latin typeface="Arial Black" panose="020B0A04020102020204" pitchFamily="34" charset="0"/>
              </a:rPr>
              <a:t> </a:t>
            </a:r>
            <a:r>
              <a:rPr lang="es-MX" sz="2000" dirty="0" err="1">
                <a:latin typeface="Arial Black" panose="020B0A04020102020204" pitchFamily="34" charset="0"/>
              </a:rPr>
              <a:t>tamale</a:t>
            </a:r>
            <a:r>
              <a:rPr lang="es-MX" sz="2000" dirty="0">
                <a:latin typeface="Arial Black" panose="020B0A04020102020204" pitchFamily="34" charset="0"/>
              </a:rPr>
              <a:t>) and </a:t>
            </a:r>
            <a:r>
              <a:rPr lang="es-MX" sz="2000" dirty="0" err="1">
                <a:latin typeface="Arial Black" panose="020B0A04020102020204" pitchFamily="34" charset="0"/>
              </a:rPr>
              <a:t>the</a:t>
            </a:r>
            <a:r>
              <a:rPr lang="es-MX" sz="2000" dirty="0">
                <a:latin typeface="Arial Black" panose="020B0A04020102020204" pitchFamily="34" charset="0"/>
              </a:rPr>
              <a:t> </a:t>
            </a:r>
            <a:r>
              <a:rPr lang="es-MX" sz="2000" dirty="0" err="1">
                <a:latin typeface="Arial Black" panose="020B0A04020102020204" pitchFamily="34" charset="0"/>
              </a:rPr>
              <a:t>others</a:t>
            </a:r>
            <a:r>
              <a:rPr lang="es-MX" sz="2000" dirty="0">
                <a:latin typeface="Arial Black" panose="020B0A04020102020204" pitchFamily="34" charset="0"/>
              </a:rPr>
              <a:t> </a:t>
            </a:r>
            <a:r>
              <a:rPr lang="es-MX" sz="2000" dirty="0" err="1">
                <a:latin typeface="Arial Black" panose="020B0A04020102020204" pitchFamily="34" charset="0"/>
              </a:rPr>
              <a:t>will</a:t>
            </a:r>
            <a:r>
              <a:rPr lang="es-MX" sz="2000" dirty="0">
                <a:latin typeface="Arial Black" panose="020B0A04020102020204" pitchFamily="34" charset="0"/>
              </a:rPr>
              <a:t> be </a:t>
            </a:r>
            <a:r>
              <a:rPr lang="es-MX" sz="2000" dirty="0" err="1">
                <a:latin typeface="Arial Black" panose="020B0A04020102020204" pitchFamily="34" charset="0"/>
              </a:rPr>
              <a:t>distributed</a:t>
            </a:r>
            <a:r>
              <a:rPr lang="es-MX" sz="2000" dirty="0">
                <a:latin typeface="Arial Black" panose="020B0A04020102020204" pitchFamily="34" charset="0"/>
              </a:rPr>
              <a:t> </a:t>
            </a:r>
            <a:r>
              <a:rPr lang="es-MX" sz="2000" dirty="0" err="1">
                <a:latin typeface="Arial Black" panose="020B0A04020102020204" pitchFamily="34" charset="0"/>
              </a:rPr>
              <a:t>equally</a:t>
            </a:r>
            <a:r>
              <a:rPr lang="es-MX" sz="2000" dirty="0">
                <a:latin typeface="Arial Black" panose="020B0A04020102020204" pitchFamily="34" charset="0"/>
              </a:rPr>
              <a:t> </a:t>
            </a:r>
            <a:r>
              <a:rPr lang="es-MX" sz="2000" dirty="0" err="1">
                <a:latin typeface="Arial Black" panose="020B0A04020102020204" pitchFamily="34" charset="0"/>
              </a:rPr>
              <a:t>among</a:t>
            </a:r>
            <a:r>
              <a:rPr lang="es-MX" sz="2000" dirty="0">
                <a:latin typeface="Arial Black" panose="020B0A04020102020204" pitchFamily="34" charset="0"/>
              </a:rPr>
              <a:t> </a:t>
            </a:r>
            <a:r>
              <a:rPr lang="es-MX" sz="2000" dirty="0" err="1">
                <a:latin typeface="Arial Black" panose="020B0A04020102020204" pitchFamily="34" charset="0"/>
              </a:rPr>
              <a:t>the</a:t>
            </a:r>
            <a:r>
              <a:rPr lang="es-MX" sz="2000" dirty="0">
                <a:latin typeface="Arial Black" panose="020B0A04020102020204" pitchFamily="34" charset="0"/>
              </a:rPr>
              <a:t> </a:t>
            </a:r>
            <a:r>
              <a:rPr lang="es-MX" sz="2000" dirty="0" err="1">
                <a:latin typeface="Arial Black" panose="020B0A04020102020204" pitchFamily="34" charset="0"/>
              </a:rPr>
              <a:t>rest</a:t>
            </a:r>
            <a:r>
              <a:rPr lang="es-MX" sz="2000" dirty="0">
                <a:latin typeface="Arial Black" panose="020B0A04020102020204" pitchFamily="34" charset="0"/>
              </a:rPr>
              <a:t> </a:t>
            </a:r>
            <a:r>
              <a:rPr lang="es-MX" sz="2000" dirty="0" err="1">
                <a:latin typeface="Arial Black" panose="020B0A04020102020204" pitchFamily="34" charset="0"/>
              </a:rPr>
              <a:t>of</a:t>
            </a:r>
            <a:r>
              <a:rPr lang="es-MX" sz="2000" dirty="0">
                <a:latin typeface="Arial Black" panose="020B0A04020102020204" pitchFamily="34" charset="0"/>
              </a:rPr>
              <a:t> </a:t>
            </a:r>
            <a:r>
              <a:rPr lang="es-MX" sz="2000" dirty="0" err="1">
                <a:latin typeface="Arial Black" panose="020B0A04020102020204" pitchFamily="34" charset="0"/>
              </a:rPr>
              <a:t>the</a:t>
            </a:r>
            <a:r>
              <a:rPr lang="es-MX" sz="2000" dirty="0">
                <a:latin typeface="Arial Black" panose="020B0A04020102020204" pitchFamily="34" charset="0"/>
              </a:rPr>
              <a:t> band. </a:t>
            </a:r>
          </a:p>
          <a:p>
            <a:pPr>
              <a:defRPr/>
            </a:pPr>
            <a:r>
              <a:rPr lang="es-MX" sz="2000" dirty="0">
                <a:latin typeface="Arial Black" panose="020B0A04020102020204" pitchFamily="34" charset="0"/>
              </a:rPr>
              <a:t>Tamales </a:t>
            </a:r>
            <a:r>
              <a:rPr lang="es-MX" sz="2000" dirty="0" err="1">
                <a:latin typeface="Arial Black" panose="020B0A04020102020204" pitchFamily="34" charset="0"/>
              </a:rPr>
              <a:t>that</a:t>
            </a:r>
            <a:r>
              <a:rPr lang="es-MX" sz="2000" dirty="0">
                <a:latin typeface="Arial Black" panose="020B0A04020102020204" pitchFamily="34" charset="0"/>
              </a:rPr>
              <a:t> </a:t>
            </a:r>
            <a:r>
              <a:rPr lang="es-MX" sz="2000" dirty="0" err="1">
                <a:latin typeface="Arial Black" panose="020B0A04020102020204" pitchFamily="34" charset="0"/>
              </a:rPr>
              <a:t>cannot</a:t>
            </a:r>
            <a:r>
              <a:rPr lang="es-MX" sz="2000" dirty="0">
                <a:latin typeface="Arial Black" panose="020B0A04020102020204" pitchFamily="34" charset="0"/>
              </a:rPr>
              <a:t> be </a:t>
            </a:r>
            <a:r>
              <a:rPr lang="es-MX" sz="2000" dirty="0" err="1">
                <a:latin typeface="Arial Black" panose="020B0A04020102020204" pitchFamily="34" charset="0"/>
              </a:rPr>
              <a:t>distributed</a:t>
            </a:r>
            <a:r>
              <a:rPr lang="es-MX" sz="2000" dirty="0">
                <a:latin typeface="Arial Black" panose="020B0A04020102020204" pitchFamily="34" charset="0"/>
              </a:rPr>
              <a:t> </a:t>
            </a:r>
            <a:r>
              <a:rPr lang="es-MX" sz="2000" dirty="0" err="1">
                <a:latin typeface="Arial Black" panose="020B0A04020102020204" pitchFamily="34" charset="0"/>
              </a:rPr>
              <a:t>equally</a:t>
            </a:r>
            <a:r>
              <a:rPr lang="es-MX" sz="2000" dirty="0">
                <a:latin typeface="Arial Black" panose="020B0A04020102020204" pitchFamily="34" charset="0"/>
              </a:rPr>
              <a:t> </a:t>
            </a:r>
            <a:r>
              <a:rPr lang="es-MX" sz="2000" dirty="0" err="1">
                <a:latin typeface="Arial Black" panose="020B0A04020102020204" pitchFamily="34" charset="0"/>
              </a:rPr>
              <a:t>without</a:t>
            </a:r>
            <a:r>
              <a:rPr lang="es-MX" sz="2000" dirty="0">
                <a:latin typeface="Arial Black" panose="020B0A04020102020204" pitchFamily="34" charset="0"/>
              </a:rPr>
              <a:t> </a:t>
            </a:r>
            <a:r>
              <a:rPr lang="es-MX" sz="2000" dirty="0" err="1">
                <a:latin typeface="Arial Black" panose="020B0A04020102020204" pitchFamily="34" charset="0"/>
              </a:rPr>
              <a:t>breaking</a:t>
            </a:r>
            <a:r>
              <a:rPr lang="es-MX" sz="2000" dirty="0">
                <a:latin typeface="Arial Black" panose="020B0A04020102020204" pitchFamily="34" charset="0"/>
              </a:rPr>
              <a:t> </a:t>
            </a:r>
            <a:r>
              <a:rPr lang="es-MX" sz="2000" dirty="0" err="1">
                <a:latin typeface="Arial Black" panose="020B0A04020102020204" pitchFamily="34" charset="0"/>
              </a:rPr>
              <a:t>them</a:t>
            </a:r>
            <a:r>
              <a:rPr lang="es-MX" sz="2000" dirty="0">
                <a:latin typeface="Arial Black" panose="020B0A04020102020204" pitchFamily="34" charset="0"/>
              </a:rPr>
              <a:t> </a:t>
            </a:r>
            <a:r>
              <a:rPr lang="es-MX" sz="2000" dirty="0" err="1">
                <a:latin typeface="Arial Black" panose="020B0A04020102020204" pitchFamily="34" charset="0"/>
              </a:rPr>
              <a:t>will</a:t>
            </a:r>
            <a:r>
              <a:rPr lang="es-MX" sz="2000" dirty="0">
                <a:latin typeface="Arial Black" panose="020B0A04020102020204" pitchFamily="34" charset="0"/>
              </a:rPr>
              <a:t> </a:t>
            </a:r>
            <a:r>
              <a:rPr lang="es-MX" sz="2000" dirty="0" err="1">
                <a:latin typeface="Arial Black" panose="020B0A04020102020204" pitchFamily="34" charset="0"/>
              </a:rPr>
              <a:t>also</a:t>
            </a:r>
            <a:r>
              <a:rPr lang="es-MX" sz="2000" dirty="0">
                <a:latin typeface="Arial Black" panose="020B0A04020102020204" pitchFamily="34" charset="0"/>
              </a:rPr>
              <a:t> be </a:t>
            </a:r>
            <a:r>
              <a:rPr lang="es-MX" sz="2000" dirty="0" err="1">
                <a:latin typeface="Arial Black" panose="020B0A04020102020204" pitchFamily="34" charset="0"/>
              </a:rPr>
              <a:t>kept</a:t>
            </a:r>
            <a:r>
              <a:rPr lang="es-MX" sz="2000" dirty="0">
                <a:latin typeface="Arial Black" panose="020B0A04020102020204" pitchFamily="34" charset="0"/>
              </a:rPr>
              <a:t> </a:t>
            </a:r>
            <a:r>
              <a:rPr lang="es-MX" sz="2000" dirty="0" err="1">
                <a:latin typeface="Arial Black" panose="020B0A04020102020204" pitchFamily="34" charset="0"/>
              </a:rPr>
              <a:t>by</a:t>
            </a:r>
            <a:r>
              <a:rPr lang="es-MX" sz="2000" dirty="0">
                <a:latin typeface="Arial Black" panose="020B0A04020102020204" pitchFamily="34" charset="0"/>
              </a:rPr>
              <a:t> </a:t>
            </a:r>
            <a:r>
              <a:rPr lang="es-MX" sz="2000" dirty="0" err="1">
                <a:latin typeface="Arial Black" panose="020B0A04020102020204" pitchFamily="34" charset="0"/>
              </a:rPr>
              <a:t>their</a:t>
            </a:r>
            <a:r>
              <a:rPr lang="es-MX" sz="2000" dirty="0">
                <a:latin typeface="Arial Black" panose="020B0A04020102020204" pitchFamily="34" charset="0"/>
              </a:rPr>
              <a:t> leader. </a:t>
            </a:r>
            <a:r>
              <a:rPr lang="es-MX" sz="2000" dirty="0" err="1">
                <a:latin typeface="Arial Black" panose="020B0A04020102020204" pitchFamily="34" charset="0"/>
              </a:rPr>
              <a:t>How</a:t>
            </a:r>
            <a:r>
              <a:rPr lang="es-MX" sz="2000" dirty="0">
                <a:latin typeface="Arial Black" panose="020B0A04020102020204" pitchFamily="34" charset="0"/>
              </a:rPr>
              <a:t> </a:t>
            </a:r>
            <a:r>
              <a:rPr lang="es-MX" sz="2000" dirty="0" err="1">
                <a:latin typeface="Arial Black" panose="020B0A04020102020204" pitchFamily="34" charset="0"/>
              </a:rPr>
              <a:t>many</a:t>
            </a:r>
            <a:r>
              <a:rPr lang="es-MX" sz="2000" dirty="0">
                <a:latin typeface="Arial Black" panose="020B0A04020102020204" pitchFamily="34" charset="0"/>
              </a:rPr>
              <a:t> tamales </a:t>
            </a:r>
            <a:r>
              <a:rPr lang="es-MX" sz="2000" dirty="0" err="1">
                <a:latin typeface="Arial Black" panose="020B0A04020102020204" pitchFamily="34" charset="0"/>
              </a:rPr>
              <a:t>will</a:t>
            </a:r>
            <a:r>
              <a:rPr lang="es-MX" sz="2000" dirty="0">
                <a:latin typeface="Arial Black" panose="020B0A04020102020204" pitchFamily="34" charset="0"/>
              </a:rPr>
              <a:t> </a:t>
            </a:r>
            <a:r>
              <a:rPr lang="es-MX" sz="2000" dirty="0" err="1">
                <a:latin typeface="Arial Black" panose="020B0A04020102020204" pitchFamily="34" charset="0"/>
              </a:rPr>
              <a:t>the</a:t>
            </a:r>
            <a:r>
              <a:rPr lang="es-MX" sz="2000" dirty="0">
                <a:latin typeface="Arial Black" panose="020B0A04020102020204" pitchFamily="34" charset="0"/>
              </a:rPr>
              <a:t> leader </a:t>
            </a:r>
            <a:r>
              <a:rPr lang="es-MX" sz="2000" dirty="0" err="1">
                <a:latin typeface="Arial Black" panose="020B0A04020102020204" pitchFamily="34" charset="0"/>
              </a:rPr>
              <a:t>of</a:t>
            </a:r>
            <a:r>
              <a:rPr lang="es-MX" sz="2000" dirty="0">
                <a:latin typeface="Arial Black" panose="020B0A04020102020204" pitchFamily="34" charset="0"/>
              </a:rPr>
              <a:t> </a:t>
            </a:r>
            <a:r>
              <a:rPr lang="es-MX" sz="2000" dirty="0" err="1">
                <a:latin typeface="Arial Black" panose="020B0A04020102020204" pitchFamily="34" charset="0"/>
              </a:rPr>
              <a:t>the</a:t>
            </a:r>
            <a:r>
              <a:rPr lang="es-MX" sz="2000" dirty="0">
                <a:latin typeface="Arial Black" panose="020B0A04020102020204" pitchFamily="34" charset="0"/>
              </a:rPr>
              <a:t> band </a:t>
            </a:r>
            <a:r>
              <a:rPr lang="es-MX" sz="2000" dirty="0" err="1">
                <a:latin typeface="Arial Black" panose="020B0A04020102020204" pitchFamily="34" charset="0"/>
              </a:rPr>
              <a:t>eat</a:t>
            </a:r>
            <a:r>
              <a:rPr lang="es-MX" sz="2000" dirty="0">
                <a:latin typeface="Arial Black" panose="020B0A04020102020204"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Imagen 2">
            <a:extLst>
              <a:ext uri="{FF2B5EF4-FFF2-40B4-BE49-F238E27FC236}">
                <a16:creationId xmlns:a16="http://schemas.microsoft.com/office/drawing/2014/main" id="{A4CA1467-458B-4BEF-BB03-C640777174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425" y="2852738"/>
            <a:ext cx="3038475" cy="369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Imagen 3">
            <a:extLst>
              <a:ext uri="{FF2B5EF4-FFF2-40B4-BE49-F238E27FC236}">
                <a16:creationId xmlns:a16="http://schemas.microsoft.com/office/drawing/2014/main" id="{7193F3FF-8DA9-4946-A46D-D53166822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04813"/>
            <a:ext cx="5197475"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Imagen 1">
            <a:extLst>
              <a:ext uri="{FF2B5EF4-FFF2-40B4-BE49-F238E27FC236}">
                <a16:creationId xmlns:a16="http://schemas.microsoft.com/office/drawing/2014/main" id="{FD4AA103-8125-43EB-BDFB-716354957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052513"/>
            <a:ext cx="4191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a:extLst>
              <a:ext uri="{FF2B5EF4-FFF2-40B4-BE49-F238E27FC236}">
                <a16:creationId xmlns:a16="http://schemas.microsoft.com/office/drawing/2014/main" id="{A5B32208-9C14-47F9-A52A-05D6A9ABD44F}"/>
              </a:ext>
            </a:extLst>
          </p:cNvPr>
          <p:cNvSpPr>
            <a:spLocks noGrp="1"/>
          </p:cNvSpPr>
          <p:nvPr>
            <p:ph type="title"/>
          </p:nvPr>
        </p:nvSpPr>
        <p:spPr>
          <a:xfrm>
            <a:off x="685800" y="0"/>
            <a:ext cx="7772400" cy="1143000"/>
          </a:xfrm>
        </p:spPr>
        <p:txBody>
          <a:bodyPr/>
          <a:lstStyle/>
          <a:p>
            <a:pPr>
              <a:defRPr/>
            </a:pPr>
            <a:r>
              <a:rPr lang="es-MX" dirty="0">
                <a:solidFill>
                  <a:schemeClr val="tx1"/>
                </a:solidFill>
                <a:latin typeface="Arial Black" panose="020B0A04020102020204" pitchFamily="34" charset="0"/>
              </a:rPr>
              <a:t>Input</a:t>
            </a:r>
          </a:p>
        </p:txBody>
      </p:sp>
      <p:pic>
        <p:nvPicPr>
          <p:cNvPr id="22532" name="Imagen 3">
            <a:extLst>
              <a:ext uri="{FF2B5EF4-FFF2-40B4-BE49-F238E27FC236}">
                <a16:creationId xmlns:a16="http://schemas.microsoft.com/office/drawing/2014/main" id="{FF1CB6C8-94CA-4F47-9C9E-DBF4C1873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060450"/>
            <a:ext cx="3738562"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16:creationId xmlns:a16="http://schemas.microsoft.com/office/drawing/2014/main" id="{5F6281CC-19BB-4958-B6D8-CF46DC965CCD}"/>
              </a:ext>
            </a:extLst>
          </p:cNvPr>
          <p:cNvSpPr/>
          <p:nvPr/>
        </p:nvSpPr>
        <p:spPr>
          <a:xfrm>
            <a:off x="1042988" y="4589463"/>
            <a:ext cx="1584325" cy="923330"/>
          </a:xfrm>
          <a:prstGeom prst="rect">
            <a:avLst/>
          </a:prstGeom>
        </p:spPr>
        <p:txBody>
          <a:bodyPr>
            <a:spAutoFit/>
          </a:bodyPr>
          <a:lstStyle/>
          <a:p>
            <a:pPr>
              <a:defRPr/>
            </a:pPr>
            <a:r>
              <a:rPr lang="en-US" dirty="0">
                <a:latin typeface="Arial Black" panose="020B0A04020102020204" pitchFamily="34" charset="0"/>
              </a:rPr>
              <a:t>T = 11</a:t>
            </a:r>
          </a:p>
          <a:p>
            <a:pPr>
              <a:defRPr/>
            </a:pPr>
            <a:r>
              <a:rPr lang="en-US" dirty="0">
                <a:latin typeface="Arial Black" panose="020B0A04020102020204" pitchFamily="34" charset="0"/>
              </a:rPr>
              <a:t>B = 3</a:t>
            </a:r>
          </a:p>
          <a:p>
            <a:pPr>
              <a:defRPr/>
            </a:pPr>
            <a:endParaRPr lang="en-US" dirty="0">
              <a:latin typeface="Arial Black" panose="020B0A040201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7C98E-4F58-4C9F-B098-E14CB6AA0285}"/>
              </a:ext>
            </a:extLst>
          </p:cNvPr>
          <p:cNvSpPr>
            <a:spLocks noGrp="1"/>
          </p:cNvSpPr>
          <p:nvPr>
            <p:ph type="title"/>
          </p:nvPr>
        </p:nvSpPr>
        <p:spPr/>
        <p:txBody>
          <a:bodyPr/>
          <a:lstStyle/>
          <a:p>
            <a:pPr>
              <a:defRPr/>
            </a:pPr>
            <a:r>
              <a:rPr lang="es-MX" dirty="0">
                <a:solidFill>
                  <a:schemeClr val="tx1"/>
                </a:solidFill>
                <a:latin typeface="Arial Black" panose="020B0A04020102020204" pitchFamily="34" charset="0"/>
              </a:rPr>
              <a:t>output</a:t>
            </a:r>
          </a:p>
        </p:txBody>
      </p:sp>
      <p:sp>
        <p:nvSpPr>
          <p:cNvPr id="3" name="Rectángulo 2">
            <a:extLst>
              <a:ext uri="{FF2B5EF4-FFF2-40B4-BE49-F238E27FC236}">
                <a16:creationId xmlns:a16="http://schemas.microsoft.com/office/drawing/2014/main" id="{66D6551D-5FF9-4844-AEE3-ACB3FD5294CF}"/>
              </a:ext>
            </a:extLst>
          </p:cNvPr>
          <p:cNvSpPr/>
          <p:nvPr/>
        </p:nvSpPr>
        <p:spPr>
          <a:xfrm>
            <a:off x="900113" y="1916113"/>
            <a:ext cx="6985000" cy="1754326"/>
          </a:xfrm>
          <a:prstGeom prst="rect">
            <a:avLst/>
          </a:prstGeom>
        </p:spPr>
        <p:txBody>
          <a:bodyPr>
            <a:spAutoFit/>
          </a:bodyPr>
          <a:lstStyle/>
          <a:p>
            <a:pPr>
              <a:defRPr/>
            </a:pPr>
            <a:r>
              <a:rPr lang="en-US" dirty="0">
                <a:latin typeface="Arial Black" panose="020B0A04020102020204" pitchFamily="34" charset="0"/>
              </a:rPr>
              <a:t>The leader initially keeps 6 tamales and the rest will be distributed among the rest of the band. The equitable distribution of 5 tamales among the two remaining members results in 2 tamales per person and one left over, which is also kept by the leader.</a:t>
            </a:r>
          </a:p>
          <a:p>
            <a:pPr>
              <a:defRPr/>
            </a:pPr>
            <a:endParaRPr lang="en-US" dirty="0">
              <a:latin typeface="Arial Black" panose="020B0A04020102020204" pitchFamily="34" charset="0"/>
            </a:endParaRPr>
          </a:p>
        </p:txBody>
      </p:sp>
      <p:sp>
        <p:nvSpPr>
          <p:cNvPr id="4" name="Rectángulo 3">
            <a:extLst>
              <a:ext uri="{FF2B5EF4-FFF2-40B4-BE49-F238E27FC236}">
                <a16:creationId xmlns:a16="http://schemas.microsoft.com/office/drawing/2014/main" id="{11893B6E-3405-4889-8DF5-11655FA17B2B}"/>
              </a:ext>
            </a:extLst>
          </p:cNvPr>
          <p:cNvSpPr/>
          <p:nvPr/>
        </p:nvSpPr>
        <p:spPr>
          <a:xfrm>
            <a:off x="900113" y="4598988"/>
            <a:ext cx="2519759" cy="646331"/>
          </a:xfrm>
          <a:prstGeom prst="rect">
            <a:avLst/>
          </a:prstGeom>
        </p:spPr>
        <p:txBody>
          <a:bodyPr wrap="square">
            <a:spAutoFit/>
          </a:bodyPr>
          <a:lstStyle/>
          <a:p>
            <a:pPr>
              <a:defRPr/>
            </a:pPr>
            <a:r>
              <a:rPr lang="en-US" dirty="0">
                <a:latin typeface="Arial Black" panose="020B0A04020102020204" pitchFamily="34" charset="0"/>
              </a:rPr>
              <a:t>Leader eat: 7</a:t>
            </a:r>
          </a:p>
          <a:p>
            <a:pPr>
              <a:defRPr/>
            </a:pPr>
            <a:endParaRPr lang="en-US" dirty="0">
              <a:latin typeface="Arial Black" panose="020B0A04020102020204" pitchFamily="34" charset="0"/>
            </a:endParaRPr>
          </a:p>
        </p:txBody>
      </p:sp>
      <p:sp>
        <p:nvSpPr>
          <p:cNvPr id="5" name="Rectángulo 4">
            <a:extLst>
              <a:ext uri="{FF2B5EF4-FFF2-40B4-BE49-F238E27FC236}">
                <a16:creationId xmlns:a16="http://schemas.microsoft.com/office/drawing/2014/main" id="{8E75EAFA-D5EE-4485-B0B7-2F237E6763B9}"/>
              </a:ext>
            </a:extLst>
          </p:cNvPr>
          <p:cNvSpPr/>
          <p:nvPr/>
        </p:nvSpPr>
        <p:spPr>
          <a:xfrm>
            <a:off x="5003800" y="3851275"/>
            <a:ext cx="2952750" cy="2031325"/>
          </a:xfrm>
          <a:prstGeom prst="rect">
            <a:avLst/>
          </a:prstGeom>
        </p:spPr>
        <p:txBody>
          <a:bodyPr>
            <a:spAutoFit/>
          </a:bodyPr>
          <a:lstStyle/>
          <a:p>
            <a:pPr>
              <a:defRPr/>
            </a:pPr>
            <a:r>
              <a:rPr lang="en-US" dirty="0">
                <a:latin typeface="Arial Black" panose="020B0A04020102020204" pitchFamily="34" charset="0"/>
              </a:rPr>
              <a:t>Total = 11</a:t>
            </a:r>
          </a:p>
          <a:p>
            <a:pPr>
              <a:defRPr/>
            </a:pPr>
            <a:r>
              <a:rPr lang="en-US" dirty="0">
                <a:latin typeface="Arial Black" panose="020B0A04020102020204" pitchFamily="34" charset="0"/>
              </a:rPr>
              <a:t>half = 5</a:t>
            </a:r>
          </a:p>
          <a:p>
            <a:pPr>
              <a:defRPr/>
            </a:pPr>
            <a:r>
              <a:rPr lang="en-US" dirty="0">
                <a:latin typeface="Arial Black" panose="020B0A04020102020204" pitchFamily="34" charset="0"/>
              </a:rPr>
              <a:t>Leader = 5 + 1</a:t>
            </a:r>
          </a:p>
          <a:p>
            <a:pPr>
              <a:defRPr/>
            </a:pPr>
            <a:r>
              <a:rPr lang="en-US" dirty="0">
                <a:latin typeface="Arial Black" panose="020B0A04020102020204" pitchFamily="34" charset="0"/>
              </a:rPr>
              <a:t>Left = 5</a:t>
            </a:r>
          </a:p>
          <a:p>
            <a:pPr>
              <a:defRPr/>
            </a:pPr>
            <a:r>
              <a:rPr lang="en-US" dirty="0">
                <a:latin typeface="Arial Black" panose="020B0A04020102020204" pitchFamily="34" charset="0"/>
              </a:rPr>
              <a:t>Band = 2</a:t>
            </a:r>
          </a:p>
          <a:p>
            <a:pPr>
              <a:defRPr/>
            </a:pPr>
            <a:r>
              <a:rPr lang="en-US" dirty="0">
                <a:latin typeface="Arial Black" panose="020B0A04020102020204" pitchFamily="34" charset="0"/>
              </a:rPr>
              <a:t>Leader = 6 + 1 = 7</a:t>
            </a:r>
          </a:p>
          <a:p>
            <a:pPr>
              <a:defRPr/>
            </a:pPr>
            <a:endParaRPr lang="en-US" dirty="0">
              <a:latin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9C5A3FEE-26ED-4CD5-81C8-3528DAFB7D77}"/>
              </a:ext>
            </a:extLst>
          </p:cNvPr>
          <p:cNvGraphicFramePr/>
          <p:nvPr>
            <p:extLst>
              <p:ext uri="{D42A27DB-BD31-4B8C-83A1-F6EECF244321}">
                <p14:modId xmlns:p14="http://schemas.microsoft.com/office/powerpoint/2010/main" val="3478667267"/>
              </p:ext>
            </p:extLst>
          </p:nvPr>
        </p:nvGraphicFramePr>
        <p:xfrm>
          <a:off x="539552" y="548680"/>
          <a:ext cx="7704856" cy="57201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1596313"/>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4E44CAD-9FB1-4F22-BE28-F990A5A14CAD}"/>
              </a:ext>
            </a:extLst>
          </p:cNvPr>
          <p:cNvPicPr>
            <a:picLocks noChangeAspect="1"/>
          </p:cNvPicPr>
          <p:nvPr/>
        </p:nvPicPr>
        <p:blipFill rotWithShape="1">
          <a:blip r:embed="rId2"/>
          <a:srcRect l="40550" t="10781" r="42125" b="12182"/>
          <a:stretch/>
        </p:blipFill>
        <p:spPr>
          <a:xfrm>
            <a:off x="2123728" y="368659"/>
            <a:ext cx="4608512" cy="6120681"/>
          </a:xfrm>
          <a:prstGeom prst="rect">
            <a:avLst/>
          </a:prstGeom>
        </p:spPr>
      </p:pic>
    </p:spTree>
    <p:extLst>
      <p:ext uri="{BB962C8B-B14F-4D97-AF65-F5344CB8AC3E}">
        <p14:creationId xmlns:p14="http://schemas.microsoft.com/office/powerpoint/2010/main" val="2653810931"/>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Imagen 1">
            <a:extLst>
              <a:ext uri="{FF2B5EF4-FFF2-40B4-BE49-F238E27FC236}">
                <a16:creationId xmlns:a16="http://schemas.microsoft.com/office/drawing/2014/main" id="{A99B3ECC-4D75-4529-BA61-5FC01DB0C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557338"/>
            <a:ext cx="672465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a:extLst>
              <a:ext uri="{FF2B5EF4-FFF2-40B4-BE49-F238E27FC236}">
                <a16:creationId xmlns:a16="http://schemas.microsoft.com/office/drawing/2014/main" id="{6675CC02-65E6-4642-B1F0-5BF23B0C547B}"/>
              </a:ext>
            </a:extLst>
          </p:cNvPr>
          <p:cNvSpPr/>
          <p:nvPr/>
        </p:nvSpPr>
        <p:spPr>
          <a:xfrm>
            <a:off x="1007097" y="620688"/>
            <a:ext cx="8136903" cy="1200329"/>
          </a:xfrm>
          <a:prstGeom prst="rect">
            <a:avLst/>
          </a:prstGeom>
        </p:spPr>
        <p:txBody>
          <a:bodyPr wrap="square">
            <a:spAutoFit/>
          </a:bodyPr>
          <a:lstStyle/>
          <a:p>
            <a:r>
              <a:rPr lang="es-ES" sz="2400" dirty="0">
                <a:latin typeface="Arial Black" panose="020B0A04020102020204" pitchFamily="34" charset="0"/>
              </a:rPr>
              <a:t>Programa que calcule la solución de una</a:t>
            </a:r>
          </a:p>
          <a:p>
            <a:r>
              <a:rPr lang="es-ES" sz="2400" dirty="0">
                <a:latin typeface="Arial Black" panose="020B0A04020102020204" pitchFamily="34" charset="0"/>
              </a:rPr>
              <a:t>Ecuación de segundo grado por la formula general dados los Coeficientes a, b, c</a:t>
            </a:r>
            <a:endParaRPr lang="es-MX" sz="2400" dirty="0">
              <a:latin typeface="Arial Black" panose="020B0A04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Imagen 1">
            <a:extLst>
              <a:ext uri="{FF2B5EF4-FFF2-40B4-BE49-F238E27FC236}">
                <a16:creationId xmlns:a16="http://schemas.microsoft.com/office/drawing/2014/main" id="{010F2300-79C0-4FD6-BA33-614D83387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712" t="21986" r="42912" b="10780"/>
          <a:stretch>
            <a:fillRect/>
          </a:stretch>
        </p:blipFill>
        <p:spPr bwMode="auto">
          <a:xfrm>
            <a:off x="1187450" y="620713"/>
            <a:ext cx="65532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Imagen 1">
            <a:extLst>
              <a:ext uri="{FF2B5EF4-FFF2-40B4-BE49-F238E27FC236}">
                <a16:creationId xmlns:a16="http://schemas.microsoft.com/office/drawing/2014/main" id="{07D00F7A-159E-4098-86C6-E5820C158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587" t="13583" r="36613" b="5179"/>
          <a:stretch>
            <a:fillRect/>
          </a:stretch>
        </p:blipFill>
        <p:spPr bwMode="auto">
          <a:xfrm>
            <a:off x="131763" y="260350"/>
            <a:ext cx="4824412"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Imagen 2">
            <a:extLst>
              <a:ext uri="{FF2B5EF4-FFF2-40B4-BE49-F238E27FC236}">
                <a16:creationId xmlns:a16="http://schemas.microsoft.com/office/drawing/2014/main" id="{D125EC5F-60FF-4E77-8BA6-480537FB3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802" t="38795" r="42125" b="13582"/>
          <a:stretch>
            <a:fillRect/>
          </a:stretch>
        </p:blipFill>
        <p:spPr bwMode="auto">
          <a:xfrm>
            <a:off x="4956175" y="255588"/>
            <a:ext cx="3719513"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CCDA29A-AE1A-425C-9726-9507F913E3FC}"/>
              </a:ext>
            </a:extLst>
          </p:cNvPr>
          <p:cNvPicPr>
            <a:picLocks noChangeAspect="1"/>
          </p:cNvPicPr>
          <p:nvPr/>
        </p:nvPicPr>
        <p:blipFill>
          <a:blip r:embed="rId2"/>
          <a:stretch>
            <a:fillRect/>
          </a:stretch>
        </p:blipFill>
        <p:spPr>
          <a:xfrm>
            <a:off x="2606154" y="1844824"/>
            <a:ext cx="3931691" cy="4041340"/>
          </a:xfrm>
          <a:prstGeom prst="rect">
            <a:avLst/>
          </a:prstGeom>
        </p:spPr>
      </p:pic>
      <p:sp>
        <p:nvSpPr>
          <p:cNvPr id="3" name="Título 2">
            <a:extLst>
              <a:ext uri="{FF2B5EF4-FFF2-40B4-BE49-F238E27FC236}">
                <a16:creationId xmlns:a16="http://schemas.microsoft.com/office/drawing/2014/main" id="{3A791EDF-7D5B-4507-ADF8-C0329100026A}"/>
              </a:ext>
            </a:extLst>
          </p:cNvPr>
          <p:cNvSpPr>
            <a:spLocks noGrp="1"/>
          </p:cNvSpPr>
          <p:nvPr>
            <p:ph type="title"/>
          </p:nvPr>
        </p:nvSpPr>
        <p:spPr/>
        <p:txBody>
          <a:bodyPr/>
          <a:lstStyle/>
          <a:p>
            <a:r>
              <a:rPr lang="es-MX" dirty="0">
                <a:solidFill>
                  <a:schemeClr val="tx1"/>
                </a:solidFill>
                <a:latin typeface="Arial Black" panose="020B0A04020102020204" pitchFamily="34" charset="0"/>
              </a:rPr>
              <a:t>Ciclo </a:t>
            </a:r>
            <a:r>
              <a:rPr lang="es-MX" dirty="0" err="1">
                <a:solidFill>
                  <a:schemeClr val="tx1"/>
                </a:solidFill>
                <a:latin typeface="Arial Black" panose="020B0A04020102020204" pitchFamily="34" charset="0"/>
              </a:rPr>
              <a:t>while</a:t>
            </a:r>
            <a:endParaRPr lang="es-MX"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62881455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791EDF-7D5B-4507-ADF8-C0329100026A}"/>
              </a:ext>
            </a:extLst>
          </p:cNvPr>
          <p:cNvSpPr>
            <a:spLocks noGrp="1"/>
          </p:cNvSpPr>
          <p:nvPr>
            <p:ph type="title"/>
          </p:nvPr>
        </p:nvSpPr>
        <p:spPr/>
        <p:txBody>
          <a:bodyPr/>
          <a:lstStyle/>
          <a:p>
            <a:r>
              <a:rPr lang="es-MX" dirty="0">
                <a:solidFill>
                  <a:schemeClr val="tx1"/>
                </a:solidFill>
                <a:latin typeface="Arial Black" panose="020B0A04020102020204" pitchFamily="34" charset="0"/>
              </a:rPr>
              <a:t>Ciclo do </a:t>
            </a:r>
            <a:r>
              <a:rPr lang="es-MX" dirty="0" err="1">
                <a:solidFill>
                  <a:schemeClr val="tx1"/>
                </a:solidFill>
                <a:latin typeface="Arial Black" panose="020B0A04020102020204" pitchFamily="34" charset="0"/>
              </a:rPr>
              <a:t>while</a:t>
            </a:r>
            <a:endParaRPr lang="es-MX" dirty="0">
              <a:solidFill>
                <a:schemeClr val="tx1"/>
              </a:solidFill>
              <a:latin typeface="Arial Black" panose="020B0A04020102020204" pitchFamily="34" charset="0"/>
            </a:endParaRPr>
          </a:p>
        </p:txBody>
      </p:sp>
      <p:pic>
        <p:nvPicPr>
          <p:cNvPr id="4" name="Imagen 3">
            <a:extLst>
              <a:ext uri="{FF2B5EF4-FFF2-40B4-BE49-F238E27FC236}">
                <a16:creationId xmlns:a16="http://schemas.microsoft.com/office/drawing/2014/main" id="{9686369E-3672-48F0-B843-C7C005A5F862}"/>
              </a:ext>
            </a:extLst>
          </p:cNvPr>
          <p:cNvPicPr>
            <a:picLocks noChangeAspect="1"/>
          </p:cNvPicPr>
          <p:nvPr/>
        </p:nvPicPr>
        <p:blipFill>
          <a:blip r:embed="rId2"/>
          <a:stretch>
            <a:fillRect/>
          </a:stretch>
        </p:blipFill>
        <p:spPr>
          <a:xfrm>
            <a:off x="2483768" y="1537688"/>
            <a:ext cx="3384376" cy="4938426"/>
          </a:xfrm>
          <a:prstGeom prst="rect">
            <a:avLst/>
          </a:prstGeom>
        </p:spPr>
      </p:pic>
    </p:spTree>
    <p:extLst>
      <p:ext uri="{BB962C8B-B14F-4D97-AF65-F5344CB8AC3E}">
        <p14:creationId xmlns:p14="http://schemas.microsoft.com/office/powerpoint/2010/main" val="3073201180"/>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791EDF-7D5B-4507-ADF8-C0329100026A}"/>
              </a:ext>
            </a:extLst>
          </p:cNvPr>
          <p:cNvSpPr>
            <a:spLocks noGrp="1"/>
          </p:cNvSpPr>
          <p:nvPr>
            <p:ph type="title"/>
          </p:nvPr>
        </p:nvSpPr>
        <p:spPr/>
        <p:txBody>
          <a:bodyPr/>
          <a:lstStyle/>
          <a:p>
            <a:r>
              <a:rPr lang="es-MX" dirty="0">
                <a:solidFill>
                  <a:schemeClr val="tx1"/>
                </a:solidFill>
                <a:latin typeface="Arial Black" panose="020B0A04020102020204" pitchFamily="34" charset="0"/>
              </a:rPr>
              <a:t>Ciclo </a:t>
            </a:r>
            <a:r>
              <a:rPr lang="es-MX" dirty="0" err="1">
                <a:solidFill>
                  <a:schemeClr val="tx1"/>
                </a:solidFill>
                <a:latin typeface="Arial Black" panose="020B0A04020102020204" pitchFamily="34" charset="0"/>
              </a:rPr>
              <a:t>for</a:t>
            </a:r>
            <a:endParaRPr lang="es-MX" dirty="0">
              <a:solidFill>
                <a:schemeClr val="tx1"/>
              </a:solidFill>
              <a:latin typeface="Arial Black" panose="020B0A04020102020204" pitchFamily="34" charset="0"/>
            </a:endParaRPr>
          </a:p>
        </p:txBody>
      </p:sp>
      <p:pic>
        <p:nvPicPr>
          <p:cNvPr id="2" name="Imagen 1">
            <a:extLst>
              <a:ext uri="{FF2B5EF4-FFF2-40B4-BE49-F238E27FC236}">
                <a16:creationId xmlns:a16="http://schemas.microsoft.com/office/drawing/2014/main" id="{1228CE3E-6EC8-4E3C-BC61-8B9EE4FA79CA}"/>
              </a:ext>
            </a:extLst>
          </p:cNvPr>
          <p:cNvPicPr>
            <a:picLocks noChangeAspect="1"/>
          </p:cNvPicPr>
          <p:nvPr/>
        </p:nvPicPr>
        <p:blipFill>
          <a:blip r:embed="rId2"/>
          <a:stretch>
            <a:fillRect/>
          </a:stretch>
        </p:blipFill>
        <p:spPr>
          <a:xfrm>
            <a:off x="1979712" y="1628800"/>
            <a:ext cx="5328592" cy="4863398"/>
          </a:xfrm>
          <a:prstGeom prst="rect">
            <a:avLst/>
          </a:prstGeom>
        </p:spPr>
      </p:pic>
    </p:spTree>
    <p:extLst>
      <p:ext uri="{BB962C8B-B14F-4D97-AF65-F5344CB8AC3E}">
        <p14:creationId xmlns:p14="http://schemas.microsoft.com/office/powerpoint/2010/main" val="3173095468"/>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DEA7D93-3223-4AF8-9EDE-64D035A76D70}"/>
              </a:ext>
            </a:extLst>
          </p:cNvPr>
          <p:cNvPicPr>
            <a:picLocks noChangeAspect="1"/>
          </p:cNvPicPr>
          <p:nvPr/>
        </p:nvPicPr>
        <p:blipFill>
          <a:blip r:embed="rId2"/>
          <a:stretch>
            <a:fillRect/>
          </a:stretch>
        </p:blipFill>
        <p:spPr>
          <a:xfrm>
            <a:off x="389031" y="1340768"/>
            <a:ext cx="8365937" cy="4176463"/>
          </a:xfrm>
          <a:prstGeom prst="rect">
            <a:avLst/>
          </a:prstGeom>
        </p:spPr>
      </p:pic>
    </p:spTree>
    <p:extLst>
      <p:ext uri="{BB962C8B-B14F-4D97-AF65-F5344CB8AC3E}">
        <p14:creationId xmlns:p14="http://schemas.microsoft.com/office/powerpoint/2010/main" val="3950857914"/>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F97E2D9-D6FC-43A9-906A-04587CB850FC}"/>
              </a:ext>
            </a:extLst>
          </p:cNvPr>
          <p:cNvSpPr/>
          <p:nvPr/>
        </p:nvSpPr>
        <p:spPr>
          <a:xfrm>
            <a:off x="755576" y="836712"/>
            <a:ext cx="7776864" cy="2862322"/>
          </a:xfrm>
          <a:prstGeom prst="rect">
            <a:avLst/>
          </a:prstGeom>
        </p:spPr>
        <p:txBody>
          <a:bodyPr wrap="square">
            <a:spAutoFit/>
          </a:bodyPr>
          <a:lstStyle/>
          <a:p>
            <a:r>
              <a:rPr lang="es-ES" sz="2000" dirty="0">
                <a:latin typeface="Arial Black" panose="020B0A04020102020204" pitchFamily="34" charset="0"/>
              </a:rPr>
              <a:t>En matemáticas y estadística, la media aritmética, también llamada promedio o media, de un conjunto infinito de números es el valor característico de una serie de datos cuantitativos, objeto de estudio que parte del principio de la esperanza matemática o valor esperado, se obtiene a partir de la suma de todos sus valores dividida entre el número de sumandos. Calcule el promedio de la lista de elementos .</a:t>
            </a:r>
            <a:endParaRPr lang="es-MX" sz="2000" dirty="0">
              <a:latin typeface="Arial Black" panose="020B0A04020102020204" pitchFamily="34" charset="0"/>
            </a:endParaRPr>
          </a:p>
        </p:txBody>
      </p:sp>
      <p:sp>
        <p:nvSpPr>
          <p:cNvPr id="3" name="Rectángulo 2">
            <a:extLst>
              <a:ext uri="{FF2B5EF4-FFF2-40B4-BE49-F238E27FC236}">
                <a16:creationId xmlns:a16="http://schemas.microsoft.com/office/drawing/2014/main" id="{F9A8EC31-C01F-49BD-AF9A-3DDF5EB2BF4F}"/>
              </a:ext>
            </a:extLst>
          </p:cNvPr>
          <p:cNvSpPr/>
          <p:nvPr/>
        </p:nvSpPr>
        <p:spPr>
          <a:xfrm>
            <a:off x="971600" y="4149080"/>
            <a:ext cx="7776864" cy="1477328"/>
          </a:xfrm>
          <a:prstGeom prst="rect">
            <a:avLst/>
          </a:prstGeom>
        </p:spPr>
        <p:txBody>
          <a:bodyPr wrap="square">
            <a:spAutoFit/>
          </a:bodyPr>
          <a:lstStyle/>
          <a:p>
            <a:r>
              <a:rPr lang="es-MX" dirty="0">
                <a:latin typeface="Arial Black" panose="020B0A04020102020204" pitchFamily="34" charset="0"/>
              </a:rPr>
              <a:t>Entrada</a:t>
            </a:r>
          </a:p>
          <a:p>
            <a:endParaRPr lang="es-MX" dirty="0">
              <a:latin typeface="Arial Black" panose="020B0A04020102020204" pitchFamily="34" charset="0"/>
            </a:endParaRPr>
          </a:p>
          <a:p>
            <a:r>
              <a:rPr lang="es-MX" dirty="0">
                <a:latin typeface="Arial Black" panose="020B0A04020102020204" pitchFamily="34" charset="0"/>
              </a:rPr>
              <a:t>Un número entero “n” seguido de la lista de elementos “l” . “l” será una lista de números enteros menores a 1000 separados por espacio. 0&lt; l &lt;1000</a:t>
            </a:r>
          </a:p>
        </p:txBody>
      </p:sp>
    </p:spTree>
    <p:extLst>
      <p:ext uri="{BB962C8B-B14F-4D97-AF65-F5344CB8AC3E}">
        <p14:creationId xmlns:p14="http://schemas.microsoft.com/office/powerpoint/2010/main" val="2365540493"/>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EAB695C-F1A7-4F63-9DAD-9A13B29A83DA}"/>
              </a:ext>
            </a:extLst>
          </p:cNvPr>
          <p:cNvSpPr/>
          <p:nvPr/>
        </p:nvSpPr>
        <p:spPr>
          <a:xfrm>
            <a:off x="827584" y="764704"/>
            <a:ext cx="4572000" cy="923330"/>
          </a:xfrm>
          <a:prstGeom prst="rect">
            <a:avLst/>
          </a:prstGeom>
        </p:spPr>
        <p:txBody>
          <a:bodyPr>
            <a:spAutoFit/>
          </a:bodyPr>
          <a:lstStyle/>
          <a:p>
            <a:r>
              <a:rPr lang="es-MX" dirty="0">
                <a:latin typeface="Arial Black" panose="020B0A04020102020204" pitchFamily="34" charset="0"/>
              </a:rPr>
              <a:t>Salida</a:t>
            </a:r>
          </a:p>
          <a:p>
            <a:endParaRPr lang="es-MX" dirty="0">
              <a:latin typeface="Arial Black" panose="020B0A04020102020204" pitchFamily="34" charset="0"/>
            </a:endParaRPr>
          </a:p>
          <a:p>
            <a:r>
              <a:rPr lang="es-MX" dirty="0">
                <a:latin typeface="Arial Black" panose="020B0A04020102020204" pitchFamily="34" charset="0"/>
              </a:rPr>
              <a:t>Promedio de “l”</a:t>
            </a:r>
          </a:p>
        </p:txBody>
      </p:sp>
      <p:sp>
        <p:nvSpPr>
          <p:cNvPr id="3" name="Rectángulo 2">
            <a:extLst>
              <a:ext uri="{FF2B5EF4-FFF2-40B4-BE49-F238E27FC236}">
                <a16:creationId xmlns:a16="http://schemas.microsoft.com/office/drawing/2014/main" id="{5C4F26AF-FE82-489E-81E2-1B21E4348146}"/>
              </a:ext>
            </a:extLst>
          </p:cNvPr>
          <p:cNvSpPr/>
          <p:nvPr/>
        </p:nvSpPr>
        <p:spPr>
          <a:xfrm>
            <a:off x="801583" y="2420888"/>
            <a:ext cx="4572000" cy="1754326"/>
          </a:xfrm>
          <a:prstGeom prst="rect">
            <a:avLst/>
          </a:prstGeom>
        </p:spPr>
        <p:txBody>
          <a:bodyPr>
            <a:spAutoFit/>
          </a:bodyPr>
          <a:lstStyle/>
          <a:p>
            <a:r>
              <a:rPr lang="es-MX" dirty="0">
                <a:latin typeface="Arial Black" panose="020B0A04020102020204" pitchFamily="34" charset="0"/>
              </a:rPr>
              <a:t>Ejemplo:</a:t>
            </a:r>
          </a:p>
          <a:p>
            <a:r>
              <a:rPr lang="es-MX" dirty="0">
                <a:latin typeface="Arial Black" panose="020B0A04020102020204" pitchFamily="34" charset="0"/>
              </a:rPr>
              <a:t>Input</a:t>
            </a:r>
          </a:p>
          <a:p>
            <a:r>
              <a:rPr lang="es-MX" dirty="0">
                <a:latin typeface="Arial Black" panose="020B0A04020102020204" pitchFamily="34" charset="0"/>
              </a:rPr>
              <a:t>6</a:t>
            </a:r>
          </a:p>
          <a:p>
            <a:r>
              <a:rPr lang="es-MX" dirty="0">
                <a:latin typeface="Arial Black" panose="020B0A04020102020204" pitchFamily="34" charset="0"/>
              </a:rPr>
              <a:t>1 4 5 9 11 3</a:t>
            </a:r>
          </a:p>
          <a:p>
            <a:r>
              <a:rPr lang="es-MX" dirty="0">
                <a:latin typeface="Arial Black" panose="020B0A04020102020204" pitchFamily="34" charset="0"/>
              </a:rPr>
              <a:t>Salida</a:t>
            </a:r>
          </a:p>
          <a:p>
            <a:r>
              <a:rPr lang="es-MX" dirty="0">
                <a:latin typeface="Arial Black" panose="020B0A04020102020204" pitchFamily="34" charset="0"/>
              </a:rPr>
              <a:t>5.5</a:t>
            </a:r>
          </a:p>
        </p:txBody>
      </p:sp>
    </p:spTree>
    <p:extLst>
      <p:ext uri="{BB962C8B-B14F-4D97-AF65-F5344CB8AC3E}">
        <p14:creationId xmlns:p14="http://schemas.microsoft.com/office/powerpoint/2010/main" val="799000168"/>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473065A-941A-4C65-91B2-D0282EC47964}"/>
              </a:ext>
            </a:extLst>
          </p:cNvPr>
          <p:cNvPicPr>
            <a:picLocks noChangeAspect="1"/>
          </p:cNvPicPr>
          <p:nvPr/>
        </p:nvPicPr>
        <p:blipFill>
          <a:blip r:embed="rId2"/>
          <a:stretch>
            <a:fillRect/>
          </a:stretch>
        </p:blipFill>
        <p:spPr>
          <a:xfrm>
            <a:off x="2771800" y="539448"/>
            <a:ext cx="3456384" cy="5436366"/>
          </a:xfrm>
          <a:prstGeom prst="rect">
            <a:avLst/>
          </a:prstGeom>
        </p:spPr>
      </p:pic>
    </p:spTree>
    <p:extLst>
      <p:ext uri="{BB962C8B-B14F-4D97-AF65-F5344CB8AC3E}">
        <p14:creationId xmlns:p14="http://schemas.microsoft.com/office/powerpoint/2010/main" val="3205204343"/>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Imagen 1">
            <a:extLst>
              <a:ext uri="{FF2B5EF4-FFF2-40B4-BE49-F238E27FC236}">
                <a16:creationId xmlns:a16="http://schemas.microsoft.com/office/drawing/2014/main" id="{E8F50474-48A6-4870-8FEB-3419CC32A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692150"/>
            <a:ext cx="6157913"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CuadroTexto 2">
            <a:extLst>
              <a:ext uri="{FF2B5EF4-FFF2-40B4-BE49-F238E27FC236}">
                <a16:creationId xmlns:a16="http://schemas.microsoft.com/office/drawing/2014/main" id="{7C853068-B993-4A96-BE16-0B5B3D1ABFF9}"/>
              </a:ext>
            </a:extLst>
          </p:cNvPr>
          <p:cNvSpPr txBox="1">
            <a:spLocks noChangeArrowheads="1"/>
          </p:cNvSpPr>
          <p:nvPr/>
        </p:nvSpPr>
        <p:spPr bwMode="auto">
          <a:xfrm>
            <a:off x="2339975" y="3933825"/>
            <a:ext cx="4597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r>
              <a:rPr lang="es-MX" altLang="es-MX" sz="2800" b="1">
                <a:latin typeface="Arial" panose="020B0604020202020204" pitchFamily="34" charset="0"/>
                <a:cs typeface="Arial" panose="020B0604020202020204" pitchFamily="34" charset="0"/>
              </a:rPr>
              <a:t>Numero decimal: 		240</a:t>
            </a:r>
          </a:p>
          <a:p>
            <a:r>
              <a:rPr lang="es-MX" altLang="es-MX" sz="2800" b="1">
                <a:latin typeface="Arial" panose="020B0604020202020204" pitchFamily="34" charset="0"/>
                <a:cs typeface="Arial" panose="020B0604020202020204" pitchFamily="34" charset="0"/>
              </a:rPr>
              <a:t>Hexadecimal 				F0</a:t>
            </a:r>
          </a:p>
          <a:p>
            <a:r>
              <a:rPr lang="es-MX" altLang="es-MX" sz="2800" b="1">
                <a:latin typeface="Arial" panose="020B0604020202020204" pitchFamily="34" charset="0"/>
                <a:cs typeface="Arial" panose="020B0604020202020204" pitchFamily="34" charset="0"/>
              </a:rPr>
              <a:t>Octal 						360</a:t>
            </a:r>
          </a:p>
          <a:p>
            <a:r>
              <a:rPr lang="es-MX" altLang="es-MX" sz="2800" b="1">
                <a:latin typeface="Arial" panose="020B0604020202020204" pitchFamily="34" charset="0"/>
                <a:cs typeface="Arial" panose="020B0604020202020204" pitchFamily="34" charset="0"/>
              </a:rPr>
              <a:t>Binario 				1111 0000</a:t>
            </a:r>
          </a:p>
          <a:p>
            <a:endParaRPr lang="es-MX" altLang="es-MX" sz="2800" b="1">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3DA8851-C316-4561-8344-360C198EBFEF}"/>
              </a:ext>
            </a:extLst>
          </p:cNvPr>
          <p:cNvSpPr/>
          <p:nvPr/>
        </p:nvSpPr>
        <p:spPr>
          <a:xfrm>
            <a:off x="683568" y="1412776"/>
            <a:ext cx="7416824" cy="4401205"/>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One hot summer day Pete and his friend Billy decided to buy a watermelon. They chose the biggest and the ripest one, in their opinion. After that the watermelon was weighed, and the scales showed w kilos. They rushed home, dying of thirst, and decided to divide the berry, however they faced a hard problem.</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Pete and Billy are great fans of even numbers, that's why they want to divide the watermelon in such a way that each of the two parts weighs even number of kilos, at the same time it is not obligatory that the parts are equal. The boys are extremely tired and want to start their meal as soon as possible, that's why you should help them and find out, if they can divide the watermelon in the way they want. For sure, each of them should get a part of positive weight.</a:t>
            </a:r>
            <a:endParaRPr lang="es-MX"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3012585"/>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D46E1B0-AB22-451F-886C-2A3E603A8A3B}"/>
              </a:ext>
            </a:extLst>
          </p:cNvPr>
          <p:cNvSpPr/>
          <p:nvPr/>
        </p:nvSpPr>
        <p:spPr>
          <a:xfrm>
            <a:off x="575556" y="404664"/>
            <a:ext cx="7992888" cy="2308324"/>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Input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first (and the only) input line contains integer number w (1 ≤ w ≤ 100) — the weight of the watermelon bought by the boys.</a:t>
            </a:r>
          </a:p>
          <a:p>
            <a:r>
              <a:rPr lang="en-US" dirty="0">
                <a:latin typeface="Arial" panose="020B0604020202020204" pitchFamily="34" charset="0"/>
                <a:cs typeface="Arial" panose="020B0604020202020204" pitchFamily="34" charset="0"/>
              </a:rPr>
              <a:t>Output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Print YES, if the boys can divide the watermelon into two parts, each of them weighing even number of kilos; and NO in the opposite case</a:t>
            </a:r>
            <a:endParaRPr lang="es-MX" dirty="0">
              <a:latin typeface="Arial" panose="020B0604020202020204" pitchFamily="34" charset="0"/>
              <a:cs typeface="Arial" panose="020B0604020202020204" pitchFamily="34" charset="0"/>
            </a:endParaRPr>
          </a:p>
        </p:txBody>
      </p:sp>
      <p:sp>
        <p:nvSpPr>
          <p:cNvPr id="3" name="Rectángulo 2">
            <a:extLst>
              <a:ext uri="{FF2B5EF4-FFF2-40B4-BE49-F238E27FC236}">
                <a16:creationId xmlns:a16="http://schemas.microsoft.com/office/drawing/2014/main" id="{84649AF6-A66C-4523-8FD2-DFE341737E18}"/>
              </a:ext>
            </a:extLst>
          </p:cNvPr>
          <p:cNvSpPr/>
          <p:nvPr/>
        </p:nvSpPr>
        <p:spPr>
          <a:xfrm>
            <a:off x="575556" y="2915893"/>
            <a:ext cx="4572000" cy="3170099"/>
          </a:xfrm>
          <a:prstGeom prst="rect">
            <a:avLst/>
          </a:prstGeom>
        </p:spPr>
        <p:txBody>
          <a:bodyPr>
            <a:spAutoFit/>
          </a:bodyPr>
          <a:lstStyle/>
          <a:p>
            <a:r>
              <a:rPr lang="en-US" sz="2000" dirty="0">
                <a:latin typeface="Arial" panose="020B0604020202020204" pitchFamily="34" charset="0"/>
                <a:cs typeface="Arial" panose="020B0604020202020204" pitchFamily="34" charset="0"/>
              </a:rPr>
              <a:t>Input</a:t>
            </a:r>
          </a:p>
          <a:p>
            <a:r>
              <a:rPr lang="en-US" sz="2000" dirty="0">
                <a:latin typeface="Arial" panose="020B0604020202020204" pitchFamily="34" charset="0"/>
                <a:cs typeface="Arial" panose="020B0604020202020204" pitchFamily="34" charset="0"/>
              </a:rPr>
              <a:t>8</a:t>
            </a:r>
          </a:p>
          <a:p>
            <a:r>
              <a:rPr lang="en-US" sz="2000" dirty="0">
                <a:latin typeface="Arial" panose="020B0604020202020204" pitchFamily="34" charset="0"/>
                <a:cs typeface="Arial" panose="020B0604020202020204" pitchFamily="34" charset="0"/>
              </a:rPr>
              <a:t>Output</a:t>
            </a:r>
          </a:p>
          <a:p>
            <a:r>
              <a:rPr lang="en-US" sz="2000" dirty="0">
                <a:latin typeface="Arial" panose="020B0604020202020204" pitchFamily="34" charset="0"/>
                <a:cs typeface="Arial" panose="020B0604020202020204" pitchFamily="34" charset="0"/>
              </a:rPr>
              <a:t>YES</a:t>
            </a:r>
          </a:p>
          <a:p>
            <a:r>
              <a:rPr lang="en-US" sz="2000" dirty="0">
                <a:latin typeface="Arial" panose="020B0604020202020204" pitchFamily="34" charset="0"/>
                <a:cs typeface="Arial" panose="020B0604020202020204" pitchFamily="34" charset="0"/>
              </a:rPr>
              <a:t>Note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For example, the boys can divide the watermelon into two parts of 2 and 6 kilos respectively (another variant — two parts of 4 and 4 kilos)</a:t>
            </a:r>
            <a:endParaRPr lang="es-MX" sz="200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C1C583D7-4870-43E1-B83C-9025ADDEB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8144" y="4177990"/>
            <a:ext cx="1044565" cy="1502296"/>
          </a:xfrm>
          <a:prstGeom prst="rect">
            <a:avLst/>
          </a:prstGeom>
        </p:spPr>
      </p:pic>
    </p:spTree>
    <p:extLst>
      <p:ext uri="{BB962C8B-B14F-4D97-AF65-F5344CB8AC3E}">
        <p14:creationId xmlns:p14="http://schemas.microsoft.com/office/powerpoint/2010/main" val="483903009"/>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AA2BA823-AF2E-4F65-AC66-C7B011FAEB6A}"/>
              </a:ext>
            </a:extLst>
          </p:cNvPr>
          <p:cNvSpPr/>
          <p:nvPr/>
        </p:nvSpPr>
        <p:spPr>
          <a:xfrm>
            <a:off x="2051720" y="319365"/>
            <a:ext cx="1080120" cy="64807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ysClr val="windowText" lastClr="000000"/>
                </a:solidFill>
              </a:rPr>
              <a:t>start</a:t>
            </a:r>
            <a:endParaRPr lang="es-MX" dirty="0">
              <a:solidFill>
                <a:sysClr val="windowText" lastClr="000000"/>
              </a:solidFill>
            </a:endParaRPr>
          </a:p>
        </p:txBody>
      </p:sp>
      <p:sp>
        <p:nvSpPr>
          <p:cNvPr id="3" name="Diagrama de flujo: datos 2">
            <a:extLst>
              <a:ext uri="{FF2B5EF4-FFF2-40B4-BE49-F238E27FC236}">
                <a16:creationId xmlns:a16="http://schemas.microsoft.com/office/drawing/2014/main" id="{0035FD5C-05AE-4A8B-95FF-A8FDDF64E322}"/>
              </a:ext>
            </a:extLst>
          </p:cNvPr>
          <p:cNvSpPr/>
          <p:nvPr/>
        </p:nvSpPr>
        <p:spPr>
          <a:xfrm>
            <a:off x="1547664" y="2202566"/>
            <a:ext cx="1872208" cy="576064"/>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w</a:t>
            </a:r>
          </a:p>
        </p:txBody>
      </p:sp>
      <p:sp>
        <p:nvSpPr>
          <p:cNvPr id="4" name="Diagrama de flujo: proceso 3">
            <a:extLst>
              <a:ext uri="{FF2B5EF4-FFF2-40B4-BE49-F238E27FC236}">
                <a16:creationId xmlns:a16="http://schemas.microsoft.com/office/drawing/2014/main" id="{6F696F19-8970-45D1-A5CA-B15E35C09E88}"/>
              </a:ext>
            </a:extLst>
          </p:cNvPr>
          <p:cNvSpPr/>
          <p:nvPr/>
        </p:nvSpPr>
        <p:spPr>
          <a:xfrm>
            <a:off x="1547664" y="3068960"/>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r = w % 2</a:t>
            </a:r>
          </a:p>
        </p:txBody>
      </p:sp>
      <p:sp>
        <p:nvSpPr>
          <p:cNvPr id="5" name="Diagrama de flujo: proceso 4">
            <a:extLst>
              <a:ext uri="{FF2B5EF4-FFF2-40B4-BE49-F238E27FC236}">
                <a16:creationId xmlns:a16="http://schemas.microsoft.com/office/drawing/2014/main" id="{A906A206-C821-4864-9581-269B16F3D73A}"/>
              </a:ext>
            </a:extLst>
          </p:cNvPr>
          <p:cNvSpPr/>
          <p:nvPr/>
        </p:nvSpPr>
        <p:spPr>
          <a:xfrm>
            <a:off x="1619672" y="1287326"/>
            <a:ext cx="1728192" cy="576064"/>
          </a:xfrm>
          <a:prstGeom prst="flowChartProces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r , w </a:t>
            </a:r>
            <a:r>
              <a:rPr lang="es-MX" dirty="0" err="1">
                <a:solidFill>
                  <a:sysClr val="windowText" lastClr="000000"/>
                </a:solidFill>
              </a:rPr>
              <a:t>integer</a:t>
            </a:r>
            <a:endParaRPr lang="es-MX" dirty="0">
              <a:solidFill>
                <a:sysClr val="windowText" lastClr="000000"/>
              </a:solidFill>
            </a:endParaRPr>
          </a:p>
        </p:txBody>
      </p:sp>
      <p:sp>
        <p:nvSpPr>
          <p:cNvPr id="6" name="Diagrama de flujo: decisión 5">
            <a:extLst>
              <a:ext uri="{FF2B5EF4-FFF2-40B4-BE49-F238E27FC236}">
                <a16:creationId xmlns:a16="http://schemas.microsoft.com/office/drawing/2014/main" id="{79027138-9E09-4674-A132-BCAF1DF5BB68}"/>
              </a:ext>
            </a:extLst>
          </p:cNvPr>
          <p:cNvSpPr/>
          <p:nvPr/>
        </p:nvSpPr>
        <p:spPr>
          <a:xfrm>
            <a:off x="1925096" y="3967864"/>
            <a:ext cx="1368152" cy="1221838"/>
          </a:xfrm>
          <a:prstGeom prst="flowChartDecis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r = 0</a:t>
            </a:r>
          </a:p>
        </p:txBody>
      </p:sp>
      <p:sp>
        <p:nvSpPr>
          <p:cNvPr id="7" name="Diagrama de flujo: datos 6">
            <a:extLst>
              <a:ext uri="{FF2B5EF4-FFF2-40B4-BE49-F238E27FC236}">
                <a16:creationId xmlns:a16="http://schemas.microsoft.com/office/drawing/2014/main" id="{437ADC0F-866D-4B81-9F7E-9AFA43670A34}"/>
              </a:ext>
            </a:extLst>
          </p:cNvPr>
          <p:cNvSpPr/>
          <p:nvPr/>
        </p:nvSpPr>
        <p:spPr>
          <a:xfrm>
            <a:off x="3635896" y="4402257"/>
            <a:ext cx="1872208" cy="576064"/>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YES</a:t>
            </a:r>
          </a:p>
        </p:txBody>
      </p:sp>
      <p:sp>
        <p:nvSpPr>
          <p:cNvPr id="8" name="Diagrama de flujo: datos 7">
            <a:extLst>
              <a:ext uri="{FF2B5EF4-FFF2-40B4-BE49-F238E27FC236}">
                <a16:creationId xmlns:a16="http://schemas.microsoft.com/office/drawing/2014/main" id="{E58B3439-8C4A-4104-9EFA-5BA2BF5B7C26}"/>
              </a:ext>
            </a:extLst>
          </p:cNvPr>
          <p:cNvSpPr/>
          <p:nvPr/>
        </p:nvSpPr>
        <p:spPr>
          <a:xfrm>
            <a:off x="1547664" y="5498666"/>
            <a:ext cx="1872208" cy="576064"/>
          </a:xfrm>
          <a:prstGeom prst="flowChartInputOutp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ysClr val="windowText" lastClr="000000"/>
                </a:solidFill>
              </a:rPr>
              <a:t>NO</a:t>
            </a:r>
          </a:p>
        </p:txBody>
      </p:sp>
      <p:sp>
        <p:nvSpPr>
          <p:cNvPr id="9" name="Elipse 8">
            <a:extLst>
              <a:ext uri="{FF2B5EF4-FFF2-40B4-BE49-F238E27FC236}">
                <a16:creationId xmlns:a16="http://schemas.microsoft.com/office/drawing/2014/main" id="{BB412AAD-B3AA-4D50-9B6B-08516A42E5AE}"/>
              </a:ext>
            </a:extLst>
          </p:cNvPr>
          <p:cNvSpPr/>
          <p:nvPr/>
        </p:nvSpPr>
        <p:spPr>
          <a:xfrm>
            <a:off x="5526728" y="4752250"/>
            <a:ext cx="1080100" cy="97323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solidFill>
                  <a:sysClr val="windowText" lastClr="000000"/>
                </a:solidFill>
              </a:rPr>
              <a:t>end</a:t>
            </a:r>
            <a:endParaRPr lang="es-MX" dirty="0">
              <a:solidFill>
                <a:sysClr val="windowText" lastClr="000000"/>
              </a:solidFill>
            </a:endParaRPr>
          </a:p>
        </p:txBody>
      </p:sp>
      <p:cxnSp>
        <p:nvCxnSpPr>
          <p:cNvPr id="11" name="Conector recto de flecha 10">
            <a:extLst>
              <a:ext uri="{FF2B5EF4-FFF2-40B4-BE49-F238E27FC236}">
                <a16:creationId xmlns:a16="http://schemas.microsoft.com/office/drawing/2014/main" id="{4C1B7578-481E-4076-9180-4D85C1BDCA4E}"/>
              </a:ext>
            </a:extLst>
          </p:cNvPr>
          <p:cNvCxnSpPr>
            <a:stCxn id="2" idx="4"/>
          </p:cNvCxnSpPr>
          <p:nvPr/>
        </p:nvCxnSpPr>
        <p:spPr>
          <a:xfrm>
            <a:off x="2591780" y="967437"/>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624AD787-A599-4EDA-AB90-8C8EC98CBBC5}"/>
              </a:ext>
            </a:extLst>
          </p:cNvPr>
          <p:cNvCxnSpPr/>
          <p:nvPr/>
        </p:nvCxnSpPr>
        <p:spPr>
          <a:xfrm>
            <a:off x="2591780" y="1882677"/>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FF9F76F4-036D-4694-BC9E-5E19D4DED3F2}"/>
              </a:ext>
            </a:extLst>
          </p:cNvPr>
          <p:cNvCxnSpPr/>
          <p:nvPr/>
        </p:nvCxnSpPr>
        <p:spPr>
          <a:xfrm>
            <a:off x="2592760" y="2778630"/>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10FD9B01-546A-40AB-B9DF-7FC3B86BB171}"/>
              </a:ext>
            </a:extLst>
          </p:cNvPr>
          <p:cNvCxnSpPr/>
          <p:nvPr/>
        </p:nvCxnSpPr>
        <p:spPr>
          <a:xfrm>
            <a:off x="2591780" y="3645024"/>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C06B523-3DEC-48BE-B8EA-9F4676113088}"/>
              </a:ext>
            </a:extLst>
          </p:cNvPr>
          <p:cNvCxnSpPr>
            <a:cxnSpLocks/>
          </p:cNvCxnSpPr>
          <p:nvPr/>
        </p:nvCxnSpPr>
        <p:spPr>
          <a:xfrm>
            <a:off x="3275856" y="4578783"/>
            <a:ext cx="5760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CA26625F-9597-4337-AA36-0BEDE42C4504}"/>
              </a:ext>
            </a:extLst>
          </p:cNvPr>
          <p:cNvCxnSpPr/>
          <p:nvPr/>
        </p:nvCxnSpPr>
        <p:spPr>
          <a:xfrm>
            <a:off x="2591780" y="5189702"/>
            <a:ext cx="0" cy="3198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D6C0EDED-C41B-41B1-BD62-E58C5F445855}"/>
              </a:ext>
            </a:extLst>
          </p:cNvPr>
          <p:cNvCxnSpPr>
            <a:cxnSpLocks/>
          </p:cNvCxnSpPr>
          <p:nvPr/>
        </p:nvCxnSpPr>
        <p:spPr>
          <a:xfrm>
            <a:off x="5220072" y="4797152"/>
            <a:ext cx="5760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CDD7BFF4-0752-40F0-BF87-9BA1197EF811}"/>
              </a:ext>
            </a:extLst>
          </p:cNvPr>
          <p:cNvCxnSpPr>
            <a:cxnSpLocks/>
          </p:cNvCxnSpPr>
          <p:nvPr/>
        </p:nvCxnSpPr>
        <p:spPr>
          <a:xfrm>
            <a:off x="3347864" y="5661248"/>
            <a:ext cx="23762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C8E64ECF-0E0E-424C-98A0-06843AE9431E}"/>
              </a:ext>
            </a:extLst>
          </p:cNvPr>
          <p:cNvSpPr txBox="1"/>
          <p:nvPr/>
        </p:nvSpPr>
        <p:spPr>
          <a:xfrm>
            <a:off x="3241112" y="4177429"/>
            <a:ext cx="610808" cy="369332"/>
          </a:xfrm>
          <a:prstGeom prst="rect">
            <a:avLst/>
          </a:prstGeom>
          <a:noFill/>
        </p:spPr>
        <p:txBody>
          <a:bodyPr wrap="none" rtlCol="0">
            <a:spAutoFit/>
          </a:bodyPr>
          <a:lstStyle/>
          <a:p>
            <a:r>
              <a:rPr lang="es-MX" dirty="0"/>
              <a:t>True</a:t>
            </a:r>
          </a:p>
        </p:txBody>
      </p:sp>
      <p:sp>
        <p:nvSpPr>
          <p:cNvPr id="24" name="CuadroTexto 23">
            <a:extLst>
              <a:ext uri="{FF2B5EF4-FFF2-40B4-BE49-F238E27FC236}">
                <a16:creationId xmlns:a16="http://schemas.microsoft.com/office/drawing/2014/main" id="{DAC97F71-8025-44EB-B6A9-A48DCC0AB170}"/>
              </a:ext>
            </a:extLst>
          </p:cNvPr>
          <p:cNvSpPr txBox="1"/>
          <p:nvPr/>
        </p:nvSpPr>
        <p:spPr>
          <a:xfrm>
            <a:off x="1926554" y="5054200"/>
            <a:ext cx="676788" cy="369332"/>
          </a:xfrm>
          <a:prstGeom prst="rect">
            <a:avLst/>
          </a:prstGeom>
          <a:noFill/>
        </p:spPr>
        <p:txBody>
          <a:bodyPr wrap="none" rtlCol="0">
            <a:spAutoFit/>
          </a:bodyPr>
          <a:lstStyle/>
          <a:p>
            <a:r>
              <a:rPr lang="es-MX" dirty="0"/>
              <a:t>False</a:t>
            </a:r>
          </a:p>
        </p:txBody>
      </p:sp>
    </p:spTree>
    <p:extLst>
      <p:ext uri="{BB962C8B-B14F-4D97-AF65-F5344CB8AC3E}">
        <p14:creationId xmlns:p14="http://schemas.microsoft.com/office/powerpoint/2010/main" val="178231819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171E84E-69DE-4BE5-AAC7-C7290AABDF45}"/>
              </a:ext>
            </a:extLst>
          </p:cNvPr>
          <p:cNvSpPr/>
          <p:nvPr/>
        </p:nvSpPr>
        <p:spPr>
          <a:xfrm>
            <a:off x="1187624" y="764704"/>
            <a:ext cx="6624736" cy="369332"/>
          </a:xfrm>
          <a:prstGeom prst="rect">
            <a:avLst/>
          </a:prstGeom>
        </p:spPr>
        <p:txBody>
          <a:bodyPr wrap="square">
            <a:spAutoFit/>
          </a:bodyPr>
          <a:lstStyle/>
          <a:p>
            <a:r>
              <a:rPr lang="es-MX" dirty="0">
                <a:latin typeface="Arial Black" panose="020B0A04020102020204" pitchFamily="34" charset="0"/>
              </a:rPr>
              <a:t>http://codeforces.com/problemset/problem/4/a</a:t>
            </a:r>
          </a:p>
        </p:txBody>
      </p:sp>
      <p:pic>
        <p:nvPicPr>
          <p:cNvPr id="3" name="Imagen 2">
            <a:extLst>
              <a:ext uri="{FF2B5EF4-FFF2-40B4-BE49-F238E27FC236}">
                <a16:creationId xmlns:a16="http://schemas.microsoft.com/office/drawing/2014/main" id="{42F87EDB-2986-455F-BD9B-A9E2FA564131}"/>
              </a:ext>
            </a:extLst>
          </p:cNvPr>
          <p:cNvPicPr>
            <a:picLocks noChangeAspect="1"/>
          </p:cNvPicPr>
          <p:nvPr/>
        </p:nvPicPr>
        <p:blipFill rotWithShape="1">
          <a:blip r:embed="rId2"/>
          <a:srcRect l="3539" t="13583" r="29524" b="5179"/>
          <a:stretch/>
        </p:blipFill>
        <p:spPr>
          <a:xfrm>
            <a:off x="575556" y="1268760"/>
            <a:ext cx="7848872" cy="5110028"/>
          </a:xfrm>
          <a:prstGeom prst="rect">
            <a:avLst/>
          </a:prstGeom>
        </p:spPr>
      </p:pic>
    </p:spTree>
    <p:extLst>
      <p:ext uri="{BB962C8B-B14F-4D97-AF65-F5344CB8AC3E}">
        <p14:creationId xmlns:p14="http://schemas.microsoft.com/office/powerpoint/2010/main" val="2558596566"/>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926</TotalTime>
  <Words>1761</Words>
  <Application>Microsoft Office PowerPoint</Application>
  <PresentationFormat>Presentación en pantalla (4:3)</PresentationFormat>
  <Paragraphs>278</Paragraphs>
  <Slides>50</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50</vt:i4>
      </vt:variant>
    </vt:vector>
  </HeadingPairs>
  <TitlesOfParts>
    <vt:vector size="57" baseType="lpstr">
      <vt:lpstr>Arial</vt:lpstr>
      <vt:lpstr>Arial Black</vt:lpstr>
      <vt:lpstr>Calibri</vt:lpstr>
      <vt:lpstr>Corbel</vt:lpstr>
      <vt:lpstr>Times New Roman</vt:lpstr>
      <vt:lpstr>Wingdings</vt:lpstr>
      <vt:lpstr>Base</vt:lpstr>
      <vt:lpstr>Competencias previas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Switch Case statement</vt:lpstr>
      <vt:lpstr>Presentación de PowerPoint</vt:lpstr>
      <vt:lpstr>Break statement in Switch Case </vt:lpstr>
      <vt:lpstr>Presentación de PowerPoint</vt:lpstr>
      <vt:lpstr>Presentación de PowerPoint</vt:lpstr>
      <vt:lpstr>vowels consonants symbols</vt:lpstr>
      <vt:lpstr>Presentación de PowerPoint</vt:lpstr>
      <vt:lpstr>Presentación de PowerPoint</vt:lpstr>
      <vt:lpstr>Strange Planet</vt:lpstr>
      <vt:lpstr>Presentación de PowerPoint</vt:lpstr>
      <vt:lpstr>Presentación de PowerPoint</vt:lpstr>
      <vt:lpstr>Presentación de PowerPoint</vt:lpstr>
      <vt:lpstr>Leap year</vt:lpstr>
      <vt:lpstr>Presentación de PowerPoint</vt:lpstr>
      <vt:lpstr>Presentación de PowerPoint</vt:lpstr>
      <vt:lpstr>Presentación de PowerPoint</vt:lpstr>
      <vt:lpstr>Minors Adults</vt:lpstr>
      <vt:lpstr>Tipos de Triángulos </vt:lpstr>
      <vt:lpstr>Presentación de PowerPoint</vt:lpstr>
      <vt:lpstr>Presentación de PowerPoint</vt:lpstr>
      <vt:lpstr>Presentación de PowerPoint</vt:lpstr>
      <vt:lpstr>Presentación de PowerPoint</vt:lpstr>
      <vt:lpstr>Presentación de PowerPoint</vt:lpstr>
      <vt:lpstr>Presentación de PowerPoint</vt:lpstr>
      <vt:lpstr>robatamales gang</vt:lpstr>
      <vt:lpstr>Presentación de PowerPoint</vt:lpstr>
      <vt:lpstr>Input</vt:lpstr>
      <vt:lpstr>output</vt:lpstr>
      <vt:lpstr>Presentación de PowerPoint</vt:lpstr>
      <vt:lpstr>Presentación de PowerPoint</vt:lpstr>
      <vt:lpstr>Presentación de PowerPoint</vt:lpstr>
      <vt:lpstr>Presentación de PowerPoint</vt:lpstr>
      <vt:lpstr>Ciclo while</vt:lpstr>
      <vt:lpstr>Ciclo do while</vt:lpstr>
      <vt:lpstr>Ciclo for</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Competencias previas</dc:title>
  <dc:creator>ARTURO HINOJOSA</dc:creator>
  <cp:lastModifiedBy>ARTURO HINOJOSA</cp:lastModifiedBy>
  <cp:revision>39</cp:revision>
  <dcterms:created xsi:type="dcterms:W3CDTF">2021-02-17T05:39:56Z</dcterms:created>
  <dcterms:modified xsi:type="dcterms:W3CDTF">2022-02-10T01:05:50Z</dcterms:modified>
</cp:coreProperties>
</file>